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2F2F2"/>
    <a:srgbClr val="843C0C"/>
    <a:srgbClr val="FBE5D6"/>
    <a:srgbClr val="7F7F7F"/>
    <a:srgbClr val="BFBFBF"/>
    <a:srgbClr val="0000CC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0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914"/>
            <a:ext cx="7772400" cy="2387600"/>
          </a:xfrm>
          <a:noFill/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7588"/>
            <a:ext cx="6858000" cy="1655763"/>
          </a:xfrm>
          <a:noFill/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D6BD249-C73E-4CE0-8F33-0E402BD8DA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7894" y="562073"/>
            <a:ext cx="1396105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0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noFill/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4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7"/>
            <a:ext cx="1971675" cy="581183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365127"/>
            <a:ext cx="5800725" cy="5811839"/>
          </a:xfrm>
          <a:noFill/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8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68052"/>
            <a:ext cx="9143999" cy="1689947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05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05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4BDE6AF-3671-4311-A418-4C9CB6196E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7894" y="562073"/>
            <a:ext cx="1396105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1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4"/>
            <a:ext cx="7886700" cy="2852737"/>
          </a:xfrm>
          <a:noFill/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  <a:noFill/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8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  <a:noFill/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  <a:noFill/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0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noFill/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5075"/>
            <a:ext cx="3887391" cy="3684588"/>
          </a:xfrm>
          <a:noFill/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75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0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5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  <a:noFill/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53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  <a:noFill/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  <a:noFill/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4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378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  <a:alpha val="80000"/>
                </a:schemeClr>
              </a:gs>
              <a:gs pos="50000">
                <a:schemeClr val="bg2">
                  <a:shade val="67500"/>
                  <a:satMod val="115000"/>
                  <a:alpha val="65000"/>
                </a:schemeClr>
              </a:gs>
              <a:gs pos="100000">
                <a:schemeClr val="bg2">
                  <a:shade val="100000"/>
                  <a:satMod val="115000"/>
                  <a:alpha val="3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153025"/>
            <a:ext cx="9144000" cy="170497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0444F-4CC3-4E23-9F0B-70391227EA8D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2300" y="1151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kumimoji="1" sz="3200" b="1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8C387578-0F18-4BDB-80E7-9D337D6532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wrap="none">
            <a:normAutofit/>
          </a:bodyPr>
          <a:lstStyle/>
          <a:p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プロトコル</a:t>
            </a:r>
            <a:r>
              <a:rPr kumimoji="1" lang="ja-JP" altLang="en-US" sz="40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って</a:t>
            </a:r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何？</a:t>
            </a:r>
            <a:r>
              <a:rPr kumimoji="1" lang="ja-JP" altLang="en-US" sz="40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という話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サブタイトル 10">
            <a:extLst>
              <a:ext uri="{FF2B5EF4-FFF2-40B4-BE49-F238E27FC236}">
                <a16:creationId xmlns:a16="http://schemas.microsoft.com/office/drawing/2014/main" id="{1A7746DA-D916-4849-A76E-887A84500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wrap="none"/>
          <a:lstStyle/>
          <a:p>
            <a:endParaRPr kumimoji="1" lang="en-US" altLang="ja-JP">
              <a:solidFill>
                <a:schemeClr val="accent1"/>
              </a:solidFill>
            </a:endParaRPr>
          </a:p>
          <a:p>
            <a:r>
              <a:rPr lang="en-US" altLang="ja-JP" b="1">
                <a:solidFill>
                  <a:schemeClr val="accent1"/>
                </a:solidFill>
              </a:rPr>
              <a:t>【</a:t>
            </a:r>
            <a:r>
              <a:rPr lang="ja-JP" altLang="en-US" b="1">
                <a:solidFill>
                  <a:schemeClr val="accent1"/>
                </a:solidFill>
              </a:rPr>
              <a:t>関連ワード</a:t>
            </a:r>
            <a:r>
              <a:rPr lang="en-US" altLang="ja-JP" b="1">
                <a:solidFill>
                  <a:schemeClr val="accent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en-US" altLang="ja-JP">
                <a:solidFill>
                  <a:schemeClr val="accent1"/>
                </a:solidFill>
              </a:rPr>
              <a:t>IP</a:t>
            </a:r>
            <a:r>
              <a:rPr kumimoji="1" lang="ja-JP" altLang="en-US">
                <a:solidFill>
                  <a:schemeClr val="accent1"/>
                </a:solidFill>
              </a:rPr>
              <a:t>アドレス、</a:t>
            </a:r>
            <a:r>
              <a:rPr kumimoji="1" lang="en-US" altLang="ja-JP">
                <a:solidFill>
                  <a:schemeClr val="accent1"/>
                </a:solidFill>
              </a:rPr>
              <a:t>Internet Protocol</a:t>
            </a:r>
            <a:endParaRPr kumimoji="1" lang="ja-JP" altLang="en-US">
              <a:solidFill>
                <a:schemeClr val="accent1"/>
              </a:solidFill>
            </a:endParaRPr>
          </a:p>
        </p:txBody>
      </p:sp>
      <p:grpSp>
        <p:nvGrpSpPr>
          <p:cNvPr id="4" name="グループ化 マウス">
            <a:extLst>
              <a:ext uri="{FF2B5EF4-FFF2-40B4-BE49-F238E27FC236}">
                <a16:creationId xmlns:a16="http://schemas.microsoft.com/office/drawing/2014/main" id="{83661EF0-1BFA-4CB9-A9E0-EFC284434949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フローチャート: 論理積ゲート 4">
              <a:extLst>
                <a:ext uri="{FF2B5EF4-FFF2-40B4-BE49-F238E27FC236}">
                  <a16:creationId xmlns:a16="http://schemas.microsoft.com/office/drawing/2014/main" id="{7C0FC7C1-FD5F-4A97-8F42-54DF83245A3C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四角形: 上の 2 つの角を丸める 5">
              <a:extLst>
                <a:ext uri="{FF2B5EF4-FFF2-40B4-BE49-F238E27FC236}">
                  <a16:creationId xmlns:a16="http://schemas.microsoft.com/office/drawing/2014/main" id="{FA076557-248C-42E8-A865-04ADCCEC483E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E22F1DFB-DE43-4F57-ABCB-5D79D57BBDD2}"/>
                </a:ext>
              </a:extLst>
            </p:cNvPr>
            <p:cNvCxnSpPr>
              <a:cxnSpLocks/>
              <a:stCxn id="6" idx="3"/>
              <a:endCxn id="6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4423CB3-C10C-4F87-9330-4FFD37D38BCC}"/>
              </a:ext>
            </a:extLst>
          </p:cNvPr>
          <p:cNvGrpSpPr/>
          <p:nvPr/>
        </p:nvGrpSpPr>
        <p:grpSpPr>
          <a:xfrm>
            <a:off x="1143000" y="5296619"/>
            <a:ext cx="6905633" cy="1311215"/>
            <a:chOff x="1143000" y="5296619"/>
            <a:chExt cx="6905633" cy="1311215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7A745F38-F2EA-44E8-B39B-8492A932EE34}"/>
                </a:ext>
              </a:extLst>
            </p:cNvPr>
            <p:cNvSpPr/>
            <p:nvPr/>
          </p:nvSpPr>
          <p:spPr>
            <a:xfrm>
              <a:off x="1143000" y="5296619"/>
              <a:ext cx="6858000" cy="13112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099B760A-B7D4-4162-9857-988840F40F04}"/>
                </a:ext>
              </a:extLst>
            </p:cNvPr>
            <p:cNvSpPr txBox="1"/>
            <p:nvPr/>
          </p:nvSpPr>
          <p:spPr>
            <a:xfrm>
              <a:off x="1273868" y="5373659"/>
              <a:ext cx="2893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u="sng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クリックのタイミングについて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8CAC6329-7E9E-49FA-A39D-8270CD198CD0}"/>
                </a:ext>
              </a:extLst>
            </p:cNvPr>
            <p:cNvSpPr txBox="1"/>
            <p:nvPr/>
          </p:nvSpPr>
          <p:spPr>
            <a:xfrm>
              <a:off x="1453558" y="5719313"/>
              <a:ext cx="6595075" cy="795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900"/>
                </a:lnSpc>
              </a:pPr>
              <a:r>
                <a:rPr kumimoji="1" lang="ja-JP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画面右上にあるマウスマーク（　　）が表示されたら、</a:t>
              </a:r>
              <a:endParaRPr kumimoji="1" lang="en-US" altLang="ja-JP" sz="140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900"/>
                </a:lnSpc>
              </a:pPr>
              <a:r>
                <a:rPr kumimoji="1" lang="ja-JP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マウスをクリックして次に進んでください（クリックはマークの上でなくても構いません）。</a:t>
              </a:r>
              <a:endParaRPr kumimoji="1" lang="en-US" altLang="ja-JP" sz="140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マークが消えている間は、まだアニメーションが実行中です。</a:t>
              </a:r>
            </a:p>
          </p:txBody>
        </p:sp>
        <p:grpSp>
          <p:nvGrpSpPr>
            <p:cNvPr id="12" name="グループ化 マウス">
              <a:extLst>
                <a:ext uri="{FF2B5EF4-FFF2-40B4-BE49-F238E27FC236}">
                  <a16:creationId xmlns:a16="http://schemas.microsoft.com/office/drawing/2014/main" id="{E2798064-BE64-4586-A8F7-9F1DE0B3068A}"/>
                </a:ext>
              </a:extLst>
            </p:cNvPr>
            <p:cNvGrpSpPr/>
            <p:nvPr/>
          </p:nvGrpSpPr>
          <p:grpSpPr>
            <a:xfrm>
              <a:off x="3831177" y="5768410"/>
              <a:ext cx="152909" cy="224258"/>
              <a:chOff x="4429737" y="3942302"/>
              <a:chExt cx="653016" cy="957718"/>
            </a:xfrm>
            <a:solidFill>
              <a:schemeClr val="accent4">
                <a:alpha val="50000"/>
              </a:schemeClr>
            </a:solidFill>
            <a:effectLst/>
          </p:grpSpPr>
          <p:sp>
            <p:nvSpPr>
              <p:cNvPr id="13" name="フローチャート: 論理積ゲート 12">
                <a:extLst>
                  <a:ext uri="{FF2B5EF4-FFF2-40B4-BE49-F238E27FC236}">
                    <a16:creationId xmlns:a16="http://schemas.microsoft.com/office/drawing/2014/main" id="{94C8BE26-1459-45F6-922A-3311A9579461}"/>
                  </a:ext>
                </a:extLst>
              </p:cNvPr>
              <p:cNvSpPr/>
              <p:nvPr/>
            </p:nvSpPr>
            <p:spPr>
              <a:xfrm rot="5400000">
                <a:off x="4430404" y="4247672"/>
                <a:ext cx="651681" cy="653015"/>
              </a:xfrm>
              <a:prstGeom prst="flowChartDelay">
                <a:avLst/>
              </a:prstGeom>
              <a:grpFill/>
              <a:ln w="190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四角形: 上の 2 つの角を丸める 13">
                <a:extLst>
                  <a:ext uri="{FF2B5EF4-FFF2-40B4-BE49-F238E27FC236}">
                    <a16:creationId xmlns:a16="http://schemas.microsoft.com/office/drawing/2014/main" id="{5F85293A-D95B-4917-9479-2E9AAD372AC6}"/>
                  </a:ext>
                </a:extLst>
              </p:cNvPr>
              <p:cNvSpPr/>
              <p:nvPr/>
            </p:nvSpPr>
            <p:spPr>
              <a:xfrm>
                <a:off x="4429737" y="3942302"/>
                <a:ext cx="653016" cy="30603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 w="190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C40BBB57-F364-4108-9A8A-3F1A18C49DE1}"/>
                  </a:ext>
                </a:extLst>
              </p:cNvPr>
              <p:cNvCxnSpPr>
                <a:cxnSpLocks/>
                <a:stCxn id="14" idx="3"/>
                <a:endCxn id="14" idx="1"/>
              </p:cNvCxnSpPr>
              <p:nvPr/>
            </p:nvCxnSpPr>
            <p:spPr>
              <a:xfrm>
                <a:off x="4756245" y="3942302"/>
                <a:ext cx="0" cy="306036"/>
              </a:xfrm>
              <a:prstGeom prst="line">
                <a:avLst/>
              </a:prstGeom>
              <a:grpFill/>
              <a:ln w="19050"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1139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172F5-33C3-4490-9768-3549834C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1D3624-C5D1-4C37-A2ED-CEDF4CA3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この話のポイント</a:t>
            </a:r>
            <a:endParaRPr lang="en-US" altLang="ja-JP"/>
          </a:p>
          <a:p>
            <a:r>
              <a:rPr lang="ja-JP" altLang="ja-JP"/>
              <a:t>離れたもの同士で通信するには、決まり事（</a:t>
            </a:r>
            <a:r>
              <a:rPr lang="ja-JP" altLang="en-US"/>
              <a:t>プロトコル：規約</a:t>
            </a:r>
            <a:r>
              <a:rPr lang="ja-JP" altLang="ja-JP"/>
              <a:t>）が必要です。</a:t>
            </a:r>
          </a:p>
          <a:p>
            <a:r>
              <a:rPr lang="en-US" altLang="ja-JP"/>
              <a:t>IP</a:t>
            </a:r>
            <a:r>
              <a:rPr lang="ja-JP" altLang="ja-JP"/>
              <a:t>とは、インターネットで通信を行うための手順を定め、異なる機械や</a:t>
            </a:r>
            <a:r>
              <a:rPr lang="en-US" altLang="ja-JP"/>
              <a:t>OS</a:t>
            </a:r>
            <a:r>
              <a:rPr lang="ja-JP" altLang="ja-JP"/>
              <a:t>間でも通信できるようにしたものです。</a:t>
            </a:r>
            <a:endParaRPr lang="en-US" altLang="ja-JP"/>
          </a:p>
          <a:p>
            <a:r>
              <a:rPr lang="ja-JP" altLang="ja-JP"/>
              <a:t>そして、その決まりごとに則って、ネットワーク機器や</a:t>
            </a:r>
            <a:r>
              <a:rPr lang="ja-JP" altLang="en-US"/>
              <a:t>ソフトウェア</a:t>
            </a:r>
            <a:r>
              <a:rPr lang="ja-JP" altLang="ja-JP"/>
              <a:t>が通信を制御しています。</a:t>
            </a:r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69D4FA-C0AA-49B3-932D-1B068F6754AE}"/>
              </a:ext>
            </a:extLst>
          </p:cNvPr>
          <p:cNvSpPr txBox="1"/>
          <p:nvPr/>
        </p:nvSpPr>
        <p:spPr>
          <a:xfrm>
            <a:off x="2037491" y="1246617"/>
            <a:ext cx="5069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通信には決まり事が必要</a:t>
            </a:r>
            <a:endParaRPr kumimoji="1" lang="en-US" altLang="ja-JP" sz="360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6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（プロトコル）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E76BD3-089A-4CB1-ABEE-3ACBD76E63C8}"/>
              </a:ext>
            </a:extLst>
          </p:cNvPr>
          <p:cNvSpPr txBox="1"/>
          <p:nvPr/>
        </p:nvSpPr>
        <p:spPr>
          <a:xfrm>
            <a:off x="1317751" y="3195730"/>
            <a:ext cx="6508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決まり事に則って、</a:t>
            </a:r>
            <a:endParaRPr kumimoji="1" lang="en-US" altLang="ja-JP" sz="360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6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機器やソフトウェアが通信を制御</a:t>
            </a: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EEA6228A-F54E-415A-B21D-8C127179125A}"/>
              </a:ext>
            </a:extLst>
          </p:cNvPr>
          <p:cNvSpPr/>
          <p:nvPr/>
        </p:nvSpPr>
        <p:spPr>
          <a:xfrm>
            <a:off x="4169391" y="2608274"/>
            <a:ext cx="812042" cy="42612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マウス">
            <a:extLst>
              <a:ext uri="{FF2B5EF4-FFF2-40B4-BE49-F238E27FC236}">
                <a16:creationId xmlns:a16="http://schemas.microsoft.com/office/drawing/2014/main" id="{F9F344F1-ED8D-49C9-B654-6EB916B984EB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フローチャート: 論理積ゲート 7">
              <a:extLst>
                <a:ext uri="{FF2B5EF4-FFF2-40B4-BE49-F238E27FC236}">
                  <a16:creationId xmlns:a16="http://schemas.microsoft.com/office/drawing/2014/main" id="{57A669CE-5DE8-4660-90A6-22668280022C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四角形: 上の 2 つの角を丸める 8">
              <a:extLst>
                <a:ext uri="{FF2B5EF4-FFF2-40B4-BE49-F238E27FC236}">
                  <a16:creationId xmlns:a16="http://schemas.microsoft.com/office/drawing/2014/main" id="{F564CC33-4D63-4942-ABC6-9D45EE23A290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56F0E1BA-0179-4EB3-9CC6-33E07BA8EF02}"/>
                </a:ext>
              </a:extLst>
            </p:cNvPr>
            <p:cNvCxnSpPr>
              <a:cxnSpLocks/>
              <a:stCxn id="9" idx="3"/>
              <a:endCxn id="9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44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040870-3202-4AC2-AADE-13159AD98986}"/>
              </a:ext>
            </a:extLst>
          </p:cNvPr>
          <p:cNvSpPr txBox="1"/>
          <p:nvPr/>
        </p:nvSpPr>
        <p:spPr>
          <a:xfrm>
            <a:off x="3902585" y="2967335"/>
            <a:ext cx="1338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540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kumimoji="1" lang="ja-JP" altLang="en-US" sz="5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15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8CADE-97ED-47EB-87D5-A25CA4E6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プロトコルとは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96836D-B34E-4508-8954-371FA8AB2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「</a:t>
            </a:r>
            <a:r>
              <a:rPr lang="en-US" altLang="ja-JP"/>
              <a:t>IP</a:t>
            </a:r>
            <a:r>
              <a:rPr lang="ja-JP" altLang="ja-JP"/>
              <a:t>アドレス」という言葉を聞いたことがあるでしょうか？</a:t>
            </a:r>
          </a:p>
          <a:p>
            <a:r>
              <a:rPr lang="ja-JP" altLang="ja-JP"/>
              <a:t>パソコンなどに設定されている番号で「</a:t>
            </a:r>
            <a:r>
              <a:rPr lang="en-US" altLang="ja-JP"/>
              <a:t>172.31.5.48</a:t>
            </a:r>
            <a:r>
              <a:rPr lang="ja-JP" altLang="ja-JP"/>
              <a:t>」のような数字の羅列です。</a:t>
            </a:r>
          </a:p>
          <a:p>
            <a:r>
              <a:rPr lang="ja-JP" altLang="ja-JP"/>
              <a:t>自動的に設定されていることもありますので（会社なら、管理者が設定してくれていることもあります）、あまり気にしたことはないかもしれません。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E23967-EC54-4A18-B917-79CF914B37A6}"/>
              </a:ext>
            </a:extLst>
          </p:cNvPr>
          <p:cNvSpPr txBox="1"/>
          <p:nvPr/>
        </p:nvSpPr>
        <p:spPr>
          <a:xfrm>
            <a:off x="3053670" y="3017132"/>
            <a:ext cx="3140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（例：</a:t>
            </a:r>
            <a:r>
              <a:rPr kumimoji="1" lang="en-US" altLang="ja-JP" sz="28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172.31.5.48</a:t>
            </a:r>
            <a:r>
              <a:rPr kumimoji="1" lang="ja-JP" alt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en-US" altLang="ja-JP" sz="280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" name="グループ化 マウス">
            <a:extLst>
              <a:ext uri="{FF2B5EF4-FFF2-40B4-BE49-F238E27FC236}">
                <a16:creationId xmlns:a16="http://schemas.microsoft.com/office/drawing/2014/main" id="{F8BF1EA6-EA5A-42B0-9D95-BAF1C48A85A2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フローチャート: 論理積ゲート 6">
              <a:extLst>
                <a:ext uri="{FF2B5EF4-FFF2-40B4-BE49-F238E27FC236}">
                  <a16:creationId xmlns:a16="http://schemas.microsoft.com/office/drawing/2014/main" id="{19E913D8-0DE7-42AD-AA24-D7CB61501A8E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四角形: 上の 2 つの角を丸める 7">
              <a:extLst>
                <a:ext uri="{FF2B5EF4-FFF2-40B4-BE49-F238E27FC236}">
                  <a16:creationId xmlns:a16="http://schemas.microsoft.com/office/drawing/2014/main" id="{9F55F066-2CDE-4AAB-94F9-3A61E37C8DFF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EED8BFDF-DF7E-4957-9CAA-3F23C445D8BF}"/>
                </a:ext>
              </a:extLst>
            </p:cNvPr>
            <p:cNvCxnSpPr>
              <a:cxnSpLocks/>
              <a:stCxn id="8" idx="3"/>
              <a:endCxn id="8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515D42C-529A-4E03-92BF-6E048579FA19}"/>
              </a:ext>
            </a:extLst>
          </p:cNvPr>
          <p:cNvSpPr txBox="1"/>
          <p:nvPr/>
        </p:nvSpPr>
        <p:spPr>
          <a:xfrm>
            <a:off x="2920621" y="1598582"/>
            <a:ext cx="3406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ＩＰアドレス</a:t>
            </a:r>
          </a:p>
        </p:txBody>
      </p:sp>
    </p:spTree>
    <p:extLst>
      <p:ext uri="{BB962C8B-B14F-4D97-AF65-F5344CB8AC3E}">
        <p14:creationId xmlns:p14="http://schemas.microsoft.com/office/powerpoint/2010/main" val="35619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42D37-7D0A-455E-9FFE-32EA37F9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プロトコルとは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828A1B-5625-4AAD-9B7F-5CC7599DB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/>
              <a:t>この「</a:t>
            </a:r>
            <a:r>
              <a:rPr lang="en-US" altLang="ja-JP"/>
              <a:t>IP</a:t>
            </a:r>
            <a:r>
              <a:rPr lang="ja-JP" altLang="ja-JP"/>
              <a:t>アドレス」の「</a:t>
            </a:r>
            <a:r>
              <a:rPr lang="en-US" altLang="ja-JP"/>
              <a:t>IP</a:t>
            </a:r>
            <a:r>
              <a:rPr lang="ja-JP" altLang="ja-JP"/>
              <a:t>」とは「</a:t>
            </a:r>
            <a:r>
              <a:rPr lang="en-US" altLang="ja-JP"/>
              <a:t>Internet Protocol</a:t>
            </a:r>
            <a:r>
              <a:rPr lang="ja-JP" altLang="ja-JP"/>
              <a:t>」の略です。</a:t>
            </a:r>
          </a:p>
          <a:p>
            <a:r>
              <a:rPr lang="ja-JP" altLang="ja-JP"/>
              <a:t>「</a:t>
            </a:r>
            <a:r>
              <a:rPr lang="en-US" altLang="ja-JP"/>
              <a:t>Protocol</a:t>
            </a:r>
            <a:r>
              <a:rPr lang="ja-JP" altLang="ja-JP"/>
              <a:t>（プロトコル）」とは実行するための手順などを定めた</a:t>
            </a:r>
            <a:r>
              <a:rPr lang="ja-JP" altLang="en-US"/>
              <a:t>規約</a:t>
            </a:r>
            <a:r>
              <a:rPr lang="ja-JP" altLang="ja-JP"/>
              <a:t>や</a:t>
            </a:r>
            <a:r>
              <a:rPr lang="ja-JP" altLang="en-US"/>
              <a:t>手順</a:t>
            </a:r>
            <a:r>
              <a:rPr lang="ja-JP" altLang="ja-JP"/>
              <a:t>のことです。</a:t>
            </a:r>
          </a:p>
          <a:p>
            <a:r>
              <a:rPr lang="ja-JP" altLang="ja-JP"/>
              <a:t>つまり「</a:t>
            </a:r>
            <a:r>
              <a:rPr lang="en-US" altLang="ja-JP"/>
              <a:t>Internet Protocol</a:t>
            </a:r>
            <a:r>
              <a:rPr lang="ja-JP" altLang="ja-JP"/>
              <a:t>」とは、インターネットで通信を行うための</a:t>
            </a:r>
            <a:r>
              <a:rPr lang="ja-JP" altLang="en-US"/>
              <a:t>規約</a:t>
            </a:r>
            <a:r>
              <a:rPr lang="ja-JP" altLang="ja-JP"/>
              <a:t>のことを言います。</a:t>
            </a:r>
          </a:p>
          <a:p>
            <a:r>
              <a:rPr lang="ja-JP" altLang="en-US"/>
              <a:t>では、</a:t>
            </a:r>
            <a:r>
              <a:rPr lang="ja-JP" altLang="ja-JP"/>
              <a:t>通信</a:t>
            </a:r>
            <a:r>
              <a:rPr lang="ja-JP" altLang="en-US"/>
              <a:t>規約</a:t>
            </a:r>
            <a:r>
              <a:rPr lang="ja-JP" altLang="ja-JP"/>
              <a:t>とは何でしょう？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6465EF-BA69-4DA9-8F01-70D0960DDE0C}"/>
              </a:ext>
            </a:extLst>
          </p:cNvPr>
          <p:cNvSpPr txBox="1"/>
          <p:nvPr/>
        </p:nvSpPr>
        <p:spPr>
          <a:xfrm>
            <a:off x="2920621" y="1598582"/>
            <a:ext cx="3406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ＩＰアドレス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A7A3748-227A-4B55-A7E0-CE1A3AF83BA7}"/>
              </a:ext>
            </a:extLst>
          </p:cNvPr>
          <p:cNvGrpSpPr/>
          <p:nvPr/>
        </p:nvGrpSpPr>
        <p:grpSpPr>
          <a:xfrm>
            <a:off x="1833223" y="2830183"/>
            <a:ext cx="3161211" cy="612584"/>
            <a:chOff x="1833223" y="2830183"/>
            <a:chExt cx="3161211" cy="612584"/>
          </a:xfrm>
        </p:grpSpPr>
        <p:sp>
          <p:nvSpPr>
            <p:cNvPr id="6" name="吹き出し: 角を丸めた四角形 5">
              <a:extLst>
                <a:ext uri="{FF2B5EF4-FFF2-40B4-BE49-F238E27FC236}">
                  <a16:creationId xmlns:a16="http://schemas.microsoft.com/office/drawing/2014/main" id="{EFBCBF74-E4D5-40A4-A780-1F369D33FA32}"/>
                </a:ext>
              </a:extLst>
            </p:cNvPr>
            <p:cNvSpPr/>
            <p:nvPr/>
          </p:nvSpPr>
          <p:spPr>
            <a:xfrm>
              <a:off x="1833223" y="2830183"/>
              <a:ext cx="3161211" cy="612584"/>
            </a:xfrm>
            <a:prstGeom prst="wedgeRoundRectCallout">
              <a:avLst>
                <a:gd name="adj1" fmla="val -6457"/>
                <a:gd name="adj2" fmla="val -91876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43613429-7021-4AD6-A8C2-1FF291ACE590}"/>
                </a:ext>
              </a:extLst>
            </p:cNvPr>
            <p:cNvSpPr txBox="1"/>
            <p:nvPr/>
          </p:nvSpPr>
          <p:spPr>
            <a:xfrm>
              <a:off x="2002225" y="2874865"/>
              <a:ext cx="28232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kumimoji="1" lang="en-US" altLang="ja-JP" sz="280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nternet</a:t>
              </a:r>
              <a:r>
                <a:rPr kumimoji="1" lang="en-US" altLang="ja-JP" sz="280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ja-JP" sz="28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kumimoji="1" lang="en-US" altLang="ja-JP" sz="280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rotocol</a:t>
              </a:r>
              <a:endParaRPr kumimoji="1" lang="ja-JP" alt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96034C-86BA-4EB9-B4FF-A91A555B8732}"/>
              </a:ext>
            </a:extLst>
          </p:cNvPr>
          <p:cNvSpPr txBox="1"/>
          <p:nvPr/>
        </p:nvSpPr>
        <p:spPr>
          <a:xfrm>
            <a:off x="2002225" y="3661926"/>
            <a:ext cx="5139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インターネットで通信を行うための規約</a:t>
            </a:r>
          </a:p>
        </p:txBody>
      </p:sp>
      <p:grpSp>
        <p:nvGrpSpPr>
          <p:cNvPr id="8" name="グループ化 マウス">
            <a:extLst>
              <a:ext uri="{FF2B5EF4-FFF2-40B4-BE49-F238E27FC236}">
                <a16:creationId xmlns:a16="http://schemas.microsoft.com/office/drawing/2014/main" id="{916A6F6F-CF89-4534-AD19-D0961E1BD819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フローチャート: 論理積ゲート 8">
              <a:extLst>
                <a:ext uri="{FF2B5EF4-FFF2-40B4-BE49-F238E27FC236}">
                  <a16:creationId xmlns:a16="http://schemas.microsoft.com/office/drawing/2014/main" id="{2429B399-5CB0-462F-AABC-85AF54BADAC7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四角形: 上の 2 つの角を丸める 9">
              <a:extLst>
                <a:ext uri="{FF2B5EF4-FFF2-40B4-BE49-F238E27FC236}">
                  <a16:creationId xmlns:a16="http://schemas.microsoft.com/office/drawing/2014/main" id="{A1DBCEE1-7104-4604-B31E-D06889DCF789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E3C7ADE3-DE0D-409F-8774-DDA5DC0144CB}"/>
                </a:ext>
              </a:extLst>
            </p:cNvPr>
            <p:cNvCxnSpPr>
              <a:cxnSpLocks/>
              <a:stCxn id="10" idx="3"/>
              <a:endCxn id="10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21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53EDE8-3055-48F4-9336-F458CEB4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電話での連絡手順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F085B1-044C-4F6A-9059-6F789FC9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遠く</a:t>
            </a:r>
            <a:r>
              <a:rPr lang="ja-JP" altLang="en-US"/>
              <a:t>離れた</a:t>
            </a:r>
            <a:r>
              <a:rPr lang="ja-JP" altLang="ja-JP"/>
              <a:t>友人に連絡したいと思います。どんな</a:t>
            </a:r>
            <a:r>
              <a:rPr lang="ja-JP" altLang="en-US"/>
              <a:t>方法</a:t>
            </a:r>
            <a:r>
              <a:rPr lang="ja-JP" altLang="ja-JP"/>
              <a:t>が考えられるでしょうか？</a:t>
            </a:r>
          </a:p>
          <a:p>
            <a:r>
              <a:rPr lang="ja-JP" altLang="ja-JP"/>
              <a:t>手紙、メールなどもありますが、ここでは電話を例にとってみます。</a:t>
            </a:r>
          </a:p>
          <a:p>
            <a:r>
              <a:rPr lang="ja-JP" altLang="ja-JP"/>
              <a:t>電話で連絡するには、まず、両者がそれぞれ電話を持っていることが必要です。</a:t>
            </a:r>
            <a:endParaRPr lang="en-US" altLang="ja-JP"/>
          </a:p>
          <a:p>
            <a:r>
              <a:rPr lang="ja-JP" altLang="ja-JP"/>
              <a:t>当たり前だと思われるかもしれませんが、片方がトランシーバー</a:t>
            </a:r>
            <a:r>
              <a:rPr lang="ja-JP" altLang="en-US"/>
              <a:t>しか</a:t>
            </a:r>
            <a:r>
              <a:rPr lang="ja-JP" altLang="ja-JP"/>
              <a:t>持ってい</a:t>
            </a:r>
            <a:r>
              <a:rPr lang="ja-JP" altLang="en-US"/>
              <a:t>なければ</a:t>
            </a:r>
            <a:r>
              <a:rPr lang="ja-JP" altLang="ja-JP"/>
              <a:t>連絡できません。</a:t>
            </a: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3F71CE76-2297-489C-8FF3-9342D3E256B1}"/>
              </a:ext>
            </a:extLst>
          </p:cNvPr>
          <p:cNvGrpSpPr/>
          <p:nvPr/>
        </p:nvGrpSpPr>
        <p:grpSpPr>
          <a:xfrm rot="919776">
            <a:off x="4343114" y="868952"/>
            <a:ext cx="251852" cy="4090649"/>
            <a:chOff x="4892722" y="1207827"/>
            <a:chExt cx="300251" cy="2758529"/>
          </a:xfrm>
        </p:grpSpPr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436DC454-B026-445D-8F9E-324B9BD4B434}"/>
                </a:ext>
              </a:extLst>
            </p:cNvPr>
            <p:cNvCxnSpPr/>
            <p:nvPr/>
          </p:nvCxnSpPr>
          <p:spPr>
            <a:xfrm>
              <a:off x="4892722" y="120782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B6FABD67-BD38-41EC-B679-800D6DAFC8FD}"/>
                </a:ext>
              </a:extLst>
            </p:cNvPr>
            <p:cNvCxnSpPr/>
            <p:nvPr/>
          </p:nvCxnSpPr>
          <p:spPr>
            <a:xfrm>
              <a:off x="5192973" y="240368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9A7A84E1-7492-4C56-BC1C-4268C92956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2722" y="2403687"/>
              <a:ext cx="300251" cy="366810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53BD9E50-70F9-4A0E-A5FC-661D8E2C6E40}"/>
              </a:ext>
            </a:extLst>
          </p:cNvPr>
          <p:cNvGrpSpPr/>
          <p:nvPr/>
        </p:nvGrpSpPr>
        <p:grpSpPr>
          <a:xfrm>
            <a:off x="1665981" y="908431"/>
            <a:ext cx="987978" cy="851430"/>
            <a:chOff x="897857" y="812040"/>
            <a:chExt cx="1916221" cy="1651381"/>
          </a:xfrm>
        </p:grpSpPr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F9271C21-FA09-43FD-BA4A-A5CC4AF2D16D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B32FE302-1C82-476E-8417-063B434E5682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157" name="グループ化 156">
              <a:extLst>
                <a:ext uri="{FF2B5EF4-FFF2-40B4-BE49-F238E27FC236}">
                  <a16:creationId xmlns:a16="http://schemas.microsoft.com/office/drawing/2014/main" id="{8DAACB28-0B22-49F7-9F32-AF0B676EEAC0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158" name="正方形/長方形 157">
                <a:extLst>
                  <a:ext uri="{FF2B5EF4-FFF2-40B4-BE49-F238E27FC236}">
                    <a16:creationId xmlns:a16="http://schemas.microsoft.com/office/drawing/2014/main" id="{4F823675-370F-4A3F-AFD3-3A5DBCE53EE7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正方形/長方形 158">
                <a:extLst>
                  <a:ext uri="{FF2B5EF4-FFF2-40B4-BE49-F238E27FC236}">
                    <a16:creationId xmlns:a16="http://schemas.microsoft.com/office/drawing/2014/main" id="{41E3B4E2-C245-4B2B-A05D-FDB480E58C0D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正方形/長方形 159">
                <a:extLst>
                  <a:ext uri="{FF2B5EF4-FFF2-40B4-BE49-F238E27FC236}">
                    <a16:creationId xmlns:a16="http://schemas.microsoft.com/office/drawing/2014/main" id="{E2BCA10E-4967-445D-A2D4-0D22B23DC9C7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1" name="正方形/長方形 160">
                <a:extLst>
                  <a:ext uri="{FF2B5EF4-FFF2-40B4-BE49-F238E27FC236}">
                    <a16:creationId xmlns:a16="http://schemas.microsoft.com/office/drawing/2014/main" id="{5AFC11DF-4E88-4FD1-A136-BE02F6473F83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正方形/長方形 161">
                <a:extLst>
                  <a:ext uri="{FF2B5EF4-FFF2-40B4-BE49-F238E27FC236}">
                    <a16:creationId xmlns:a16="http://schemas.microsoft.com/office/drawing/2014/main" id="{F0D68AF4-37A1-466D-B517-16130B486B40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正方形/長方形 162">
                <a:extLst>
                  <a:ext uri="{FF2B5EF4-FFF2-40B4-BE49-F238E27FC236}">
                    <a16:creationId xmlns:a16="http://schemas.microsoft.com/office/drawing/2014/main" id="{A8F3E79B-5223-428A-A2B5-892196E1E096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正方形/長方形 163">
                <a:extLst>
                  <a:ext uri="{FF2B5EF4-FFF2-40B4-BE49-F238E27FC236}">
                    <a16:creationId xmlns:a16="http://schemas.microsoft.com/office/drawing/2014/main" id="{BFEBF6E2-8A37-4C3C-963E-5B60484DF6AF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正方形/長方形 164">
                <a:extLst>
                  <a:ext uri="{FF2B5EF4-FFF2-40B4-BE49-F238E27FC236}">
                    <a16:creationId xmlns:a16="http://schemas.microsoft.com/office/drawing/2014/main" id="{B5A6E69E-64CD-48A3-8463-5337ED26A0A3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正方形/長方形 165">
                <a:extLst>
                  <a:ext uri="{FF2B5EF4-FFF2-40B4-BE49-F238E27FC236}">
                    <a16:creationId xmlns:a16="http://schemas.microsoft.com/office/drawing/2014/main" id="{F928C8CD-F95A-47AC-8AFE-0BF3F0E351BC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正方形/長方形 166">
                <a:extLst>
                  <a:ext uri="{FF2B5EF4-FFF2-40B4-BE49-F238E27FC236}">
                    <a16:creationId xmlns:a16="http://schemas.microsoft.com/office/drawing/2014/main" id="{7B0BDC7D-DED5-446B-BB3E-91390FD4075D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正方形/長方形 167">
                <a:extLst>
                  <a:ext uri="{FF2B5EF4-FFF2-40B4-BE49-F238E27FC236}">
                    <a16:creationId xmlns:a16="http://schemas.microsoft.com/office/drawing/2014/main" id="{DB7A508D-D279-4CF1-8E7D-269248933E72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正方形/長方形 168">
                <a:extLst>
                  <a:ext uri="{FF2B5EF4-FFF2-40B4-BE49-F238E27FC236}">
                    <a16:creationId xmlns:a16="http://schemas.microsoft.com/office/drawing/2014/main" id="{A0162F42-FA79-4738-96B2-A5B17E27BB51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FBD427CF-2BF9-4819-8DEE-7538C02A8F9F}"/>
              </a:ext>
            </a:extLst>
          </p:cNvPr>
          <p:cNvGrpSpPr/>
          <p:nvPr/>
        </p:nvGrpSpPr>
        <p:grpSpPr>
          <a:xfrm>
            <a:off x="6538230" y="908431"/>
            <a:ext cx="987978" cy="851430"/>
            <a:chOff x="897857" y="812040"/>
            <a:chExt cx="1916221" cy="1651381"/>
          </a:xfrm>
        </p:grpSpPr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7AC3DD83-C088-4CA1-A542-7C6EA83C4333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9D7C55FE-19F0-4397-B3B2-3D98F2B9491C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221" name="グループ化 220">
              <a:extLst>
                <a:ext uri="{FF2B5EF4-FFF2-40B4-BE49-F238E27FC236}">
                  <a16:creationId xmlns:a16="http://schemas.microsoft.com/office/drawing/2014/main" id="{0FE1EA2C-FE86-4B8C-8A46-1D5766601122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0B7F7B9B-EF7A-4615-8CF3-D404A8BA8F0D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3" name="正方形/長方形 222">
                <a:extLst>
                  <a:ext uri="{FF2B5EF4-FFF2-40B4-BE49-F238E27FC236}">
                    <a16:creationId xmlns:a16="http://schemas.microsoft.com/office/drawing/2014/main" id="{5DAEE4A0-059E-4040-8203-BAE0DA201B0D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4" name="正方形/長方形 223">
                <a:extLst>
                  <a:ext uri="{FF2B5EF4-FFF2-40B4-BE49-F238E27FC236}">
                    <a16:creationId xmlns:a16="http://schemas.microsoft.com/office/drawing/2014/main" id="{378069A3-8F3E-4934-924F-42AEF37B935B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" name="正方形/長方形 224">
                <a:extLst>
                  <a:ext uri="{FF2B5EF4-FFF2-40B4-BE49-F238E27FC236}">
                    <a16:creationId xmlns:a16="http://schemas.microsoft.com/office/drawing/2014/main" id="{EF2893B5-64D2-467C-8DCB-50B119FA2782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6" name="正方形/長方形 225">
                <a:extLst>
                  <a:ext uri="{FF2B5EF4-FFF2-40B4-BE49-F238E27FC236}">
                    <a16:creationId xmlns:a16="http://schemas.microsoft.com/office/drawing/2014/main" id="{9D8B1A91-1D77-4809-BFAD-5CDC21D6581D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7" name="正方形/長方形 226">
                <a:extLst>
                  <a:ext uri="{FF2B5EF4-FFF2-40B4-BE49-F238E27FC236}">
                    <a16:creationId xmlns:a16="http://schemas.microsoft.com/office/drawing/2014/main" id="{35CC2ADC-99B1-4AF6-A2E6-CB1FBB224637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正方形/長方形 227">
                <a:extLst>
                  <a:ext uri="{FF2B5EF4-FFF2-40B4-BE49-F238E27FC236}">
                    <a16:creationId xmlns:a16="http://schemas.microsoft.com/office/drawing/2014/main" id="{009DF2E6-8795-4A6C-93DD-0EBD92473221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9" name="正方形/長方形 228">
                <a:extLst>
                  <a:ext uri="{FF2B5EF4-FFF2-40B4-BE49-F238E27FC236}">
                    <a16:creationId xmlns:a16="http://schemas.microsoft.com/office/drawing/2014/main" id="{C7FCF9AC-AAC8-49DA-8C3A-706827482EB1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0" name="正方形/長方形 229">
                <a:extLst>
                  <a:ext uri="{FF2B5EF4-FFF2-40B4-BE49-F238E27FC236}">
                    <a16:creationId xmlns:a16="http://schemas.microsoft.com/office/drawing/2014/main" id="{A12ED81C-50CC-48DB-BF40-659A736DAC1F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正方形/長方形 230">
                <a:extLst>
                  <a:ext uri="{FF2B5EF4-FFF2-40B4-BE49-F238E27FC236}">
                    <a16:creationId xmlns:a16="http://schemas.microsoft.com/office/drawing/2014/main" id="{C907DA4B-4EE9-4EE2-8C6E-EC8D508A8508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正方形/長方形 231">
                <a:extLst>
                  <a:ext uri="{FF2B5EF4-FFF2-40B4-BE49-F238E27FC236}">
                    <a16:creationId xmlns:a16="http://schemas.microsoft.com/office/drawing/2014/main" id="{6DA4FA1F-5AC1-4987-976E-24262F2231B7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正方形/長方形 232">
                <a:extLst>
                  <a:ext uri="{FF2B5EF4-FFF2-40B4-BE49-F238E27FC236}">
                    <a16:creationId xmlns:a16="http://schemas.microsoft.com/office/drawing/2014/main" id="{77064FAE-C4CD-40B6-B06D-1BFD4CB5CA87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6EF36FC-1C9D-4058-991F-0799D594DDBE}"/>
              </a:ext>
            </a:extLst>
          </p:cNvPr>
          <p:cNvSpPr txBox="1"/>
          <p:nvPr/>
        </p:nvSpPr>
        <p:spPr>
          <a:xfrm>
            <a:off x="3134338" y="1213688"/>
            <a:ext cx="2895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それぞれ電話を用意する</a:t>
            </a:r>
          </a:p>
        </p:txBody>
      </p:sp>
      <p:grpSp>
        <p:nvGrpSpPr>
          <p:cNvPr id="287" name="グループ化 286">
            <a:extLst>
              <a:ext uri="{FF2B5EF4-FFF2-40B4-BE49-F238E27FC236}">
                <a16:creationId xmlns:a16="http://schemas.microsoft.com/office/drawing/2014/main" id="{C1CFBC16-AE82-4CA1-AF20-E6D89A17388A}"/>
              </a:ext>
            </a:extLst>
          </p:cNvPr>
          <p:cNvGrpSpPr/>
          <p:nvPr/>
        </p:nvGrpSpPr>
        <p:grpSpPr>
          <a:xfrm>
            <a:off x="336377" y="3746518"/>
            <a:ext cx="633528" cy="1173603"/>
            <a:chOff x="1735024" y="837172"/>
            <a:chExt cx="850918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88" name="四角形: 上の 2 つの角を丸める 287">
              <a:extLst>
                <a:ext uri="{FF2B5EF4-FFF2-40B4-BE49-F238E27FC236}">
                  <a16:creationId xmlns:a16="http://schemas.microsoft.com/office/drawing/2014/main" id="{BBE449BD-901B-48DF-84A7-18BFF8009FA2}"/>
                </a:ext>
              </a:extLst>
            </p:cNvPr>
            <p:cNvSpPr/>
            <p:nvPr/>
          </p:nvSpPr>
          <p:spPr>
            <a:xfrm>
              <a:off x="1735024" y="1533207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楕円 288">
              <a:extLst>
                <a:ext uri="{FF2B5EF4-FFF2-40B4-BE49-F238E27FC236}">
                  <a16:creationId xmlns:a16="http://schemas.microsoft.com/office/drawing/2014/main" id="{6FE043C0-F3BA-45B5-91F1-25BCBD84ABDD}"/>
                </a:ext>
              </a:extLst>
            </p:cNvPr>
            <p:cNvSpPr/>
            <p:nvPr/>
          </p:nvSpPr>
          <p:spPr>
            <a:xfrm>
              <a:off x="1735024" y="837172"/>
              <a:ext cx="825690" cy="8256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0" name="グループ化 289">
              <a:extLst>
                <a:ext uri="{FF2B5EF4-FFF2-40B4-BE49-F238E27FC236}">
                  <a16:creationId xmlns:a16="http://schemas.microsoft.com/office/drawing/2014/main" id="{FB1BEC13-5BC5-43E1-BB22-7967D3A4A0A9}"/>
                </a:ext>
              </a:extLst>
            </p:cNvPr>
            <p:cNvGrpSpPr/>
            <p:nvPr/>
          </p:nvGrpSpPr>
          <p:grpSpPr>
            <a:xfrm>
              <a:off x="2012426" y="1113972"/>
              <a:ext cx="573516" cy="163179"/>
              <a:chOff x="2249503" y="3040472"/>
              <a:chExt cx="573516" cy="16317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91" name="四角形: 上の 2 つの角を丸める 290">
                <a:extLst>
                  <a:ext uri="{FF2B5EF4-FFF2-40B4-BE49-F238E27FC236}">
                    <a16:creationId xmlns:a16="http://schemas.microsoft.com/office/drawing/2014/main" id="{1137CA58-C284-480D-A210-B4FDD2C806A9}"/>
                  </a:ext>
                </a:extLst>
              </p:cNvPr>
              <p:cNvSpPr/>
              <p:nvPr/>
            </p:nvSpPr>
            <p:spPr>
              <a:xfrm flipV="1">
                <a:off x="2249503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四角形: 上の 2 つの角を丸める 291">
                <a:extLst>
                  <a:ext uri="{FF2B5EF4-FFF2-40B4-BE49-F238E27FC236}">
                    <a16:creationId xmlns:a16="http://schemas.microsoft.com/office/drawing/2014/main" id="{35414BCF-DB64-491B-852E-5BFCAB3BFB2D}"/>
                  </a:ext>
                </a:extLst>
              </p:cNvPr>
              <p:cNvSpPr/>
              <p:nvPr/>
            </p:nvSpPr>
            <p:spPr>
              <a:xfrm flipV="1">
                <a:off x="2597830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3" name="直線コネクタ 292">
                <a:extLst>
                  <a:ext uri="{FF2B5EF4-FFF2-40B4-BE49-F238E27FC236}">
                    <a16:creationId xmlns:a16="http://schemas.microsoft.com/office/drawing/2014/main" id="{2BE83E53-4596-4965-8812-A9A1806731D6}"/>
                  </a:ext>
                </a:extLst>
              </p:cNvPr>
              <p:cNvCxnSpPr>
                <a:stCxn id="291" idx="0"/>
                <a:endCxn id="292" idx="2"/>
              </p:cNvCxnSpPr>
              <p:nvPr/>
            </p:nvCxnSpPr>
            <p:spPr>
              <a:xfrm>
                <a:off x="2474692" y="3122061"/>
                <a:ext cx="12313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4" name="グループ化 293">
            <a:extLst>
              <a:ext uri="{FF2B5EF4-FFF2-40B4-BE49-F238E27FC236}">
                <a16:creationId xmlns:a16="http://schemas.microsoft.com/office/drawing/2014/main" id="{146EF232-6E2F-47C3-AD18-6B7CB5BBFF42}"/>
              </a:ext>
            </a:extLst>
          </p:cNvPr>
          <p:cNvGrpSpPr/>
          <p:nvPr/>
        </p:nvGrpSpPr>
        <p:grpSpPr>
          <a:xfrm>
            <a:off x="8181836" y="3746398"/>
            <a:ext cx="662306" cy="1173723"/>
            <a:chOff x="1813652" y="3954538"/>
            <a:chExt cx="889481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95" name="四角形: 上の 2 つの角を丸める 294">
              <a:extLst>
                <a:ext uri="{FF2B5EF4-FFF2-40B4-BE49-F238E27FC236}">
                  <a16:creationId xmlns:a16="http://schemas.microsoft.com/office/drawing/2014/main" id="{0F234B64-3CAB-4885-8C26-359C85F27571}"/>
                </a:ext>
              </a:extLst>
            </p:cNvPr>
            <p:cNvSpPr/>
            <p:nvPr/>
          </p:nvSpPr>
          <p:spPr>
            <a:xfrm>
              <a:off x="1877443" y="4650573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楕円 295">
              <a:extLst>
                <a:ext uri="{FF2B5EF4-FFF2-40B4-BE49-F238E27FC236}">
                  <a16:creationId xmlns:a16="http://schemas.microsoft.com/office/drawing/2014/main" id="{E77EF783-77A4-4EC3-9342-42E0FAF70A5D}"/>
                </a:ext>
              </a:extLst>
            </p:cNvPr>
            <p:cNvSpPr/>
            <p:nvPr/>
          </p:nvSpPr>
          <p:spPr>
            <a:xfrm>
              <a:off x="1877443" y="3954538"/>
              <a:ext cx="825690" cy="8256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7" name="グループ化 296">
              <a:extLst>
                <a:ext uri="{FF2B5EF4-FFF2-40B4-BE49-F238E27FC236}">
                  <a16:creationId xmlns:a16="http://schemas.microsoft.com/office/drawing/2014/main" id="{479ABE11-4AA9-4577-AA30-F879EA540DA5}"/>
                </a:ext>
              </a:extLst>
            </p:cNvPr>
            <p:cNvGrpSpPr/>
            <p:nvPr/>
          </p:nvGrpSpPr>
          <p:grpSpPr>
            <a:xfrm>
              <a:off x="1813652" y="4224514"/>
              <a:ext cx="573516" cy="163179"/>
              <a:chOff x="1813652" y="4224514"/>
              <a:chExt cx="573516" cy="163179"/>
            </a:xfrm>
          </p:grpSpPr>
          <p:sp>
            <p:nvSpPr>
              <p:cNvPr id="298" name="楕円 297">
                <a:extLst>
                  <a:ext uri="{FF2B5EF4-FFF2-40B4-BE49-F238E27FC236}">
                    <a16:creationId xmlns:a16="http://schemas.microsoft.com/office/drawing/2014/main" id="{B6045F51-8BFE-4EF9-B225-AB06D1BAE31A}"/>
                  </a:ext>
                </a:extLst>
              </p:cNvPr>
              <p:cNvSpPr/>
              <p:nvPr/>
            </p:nvSpPr>
            <p:spPr>
              <a:xfrm flipV="1">
                <a:off x="1813652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楕円 298">
                <a:extLst>
                  <a:ext uri="{FF2B5EF4-FFF2-40B4-BE49-F238E27FC236}">
                    <a16:creationId xmlns:a16="http://schemas.microsoft.com/office/drawing/2014/main" id="{9ACBB9A0-34BC-4365-89EE-DF703A0453CB}"/>
                  </a:ext>
                </a:extLst>
              </p:cNvPr>
              <p:cNvSpPr/>
              <p:nvPr/>
            </p:nvSpPr>
            <p:spPr>
              <a:xfrm flipV="1">
                <a:off x="2161979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0" name="直線コネクタ 299">
                <a:extLst>
                  <a:ext uri="{FF2B5EF4-FFF2-40B4-BE49-F238E27FC236}">
                    <a16:creationId xmlns:a16="http://schemas.microsoft.com/office/drawing/2014/main" id="{C25A2B47-9A24-4340-88BD-B3462273359F}"/>
                  </a:ext>
                </a:extLst>
              </p:cNvPr>
              <p:cNvCxnSpPr/>
              <p:nvPr/>
            </p:nvCxnSpPr>
            <p:spPr>
              <a:xfrm>
                <a:off x="2038841" y="4306103"/>
                <a:ext cx="123138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グループ化 マウス">
            <a:extLst>
              <a:ext uri="{FF2B5EF4-FFF2-40B4-BE49-F238E27FC236}">
                <a16:creationId xmlns:a16="http://schemas.microsoft.com/office/drawing/2014/main" id="{FDDE4F6A-73C2-4FF4-9B47-F5161922F3FB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6" name="フローチャート: 論理積ゲート 55">
              <a:extLst>
                <a:ext uri="{FF2B5EF4-FFF2-40B4-BE49-F238E27FC236}">
                  <a16:creationId xmlns:a16="http://schemas.microsoft.com/office/drawing/2014/main" id="{79E1F8C3-C47F-411E-B8A0-BDCC57F521F4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四角形: 上の 2 つの角を丸める 56">
              <a:extLst>
                <a:ext uri="{FF2B5EF4-FFF2-40B4-BE49-F238E27FC236}">
                  <a16:creationId xmlns:a16="http://schemas.microsoft.com/office/drawing/2014/main" id="{9A6D8EA5-91E2-405E-BE57-9F1A859579BC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6F7467DF-14AF-4B46-B665-A44956F8AD5C}"/>
                </a:ext>
              </a:extLst>
            </p:cNvPr>
            <p:cNvCxnSpPr>
              <a:cxnSpLocks/>
              <a:stCxn id="57" idx="3"/>
              <a:endCxn id="57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15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D17DA-9A6A-4250-86F7-2664FC8B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電話での連絡手順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E7B8A1-E0C6-41DA-B316-A8593CF0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168052"/>
            <a:ext cx="9143999" cy="1689947"/>
          </a:xfrm>
        </p:spPr>
        <p:txBody>
          <a:bodyPr/>
          <a:lstStyle/>
          <a:p>
            <a:r>
              <a:rPr lang="ja-JP" altLang="ja-JP"/>
              <a:t>次に、あなたは受話器を上げて、友人の電話番号をダイアルします。</a:t>
            </a:r>
          </a:p>
          <a:p>
            <a:r>
              <a:rPr lang="ja-JP" altLang="en-US"/>
              <a:t>この時、</a:t>
            </a:r>
            <a:r>
              <a:rPr lang="ja-JP" altLang="ja-JP"/>
              <a:t>受話器を置いたままダイアルしても繋がりません。</a:t>
            </a:r>
          </a:p>
        </p:txBody>
      </p: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FFDE5B0A-A4C0-4CAF-A456-610BA1AAF23E}"/>
              </a:ext>
            </a:extLst>
          </p:cNvPr>
          <p:cNvGrpSpPr/>
          <p:nvPr/>
        </p:nvGrpSpPr>
        <p:grpSpPr>
          <a:xfrm rot="919776">
            <a:off x="4343114" y="868952"/>
            <a:ext cx="251852" cy="4090649"/>
            <a:chOff x="4892722" y="1207827"/>
            <a:chExt cx="300251" cy="2758529"/>
          </a:xfrm>
        </p:grpSpPr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376DC345-EFDB-49C8-AC87-C72EDBF2A399}"/>
                </a:ext>
              </a:extLst>
            </p:cNvPr>
            <p:cNvCxnSpPr/>
            <p:nvPr/>
          </p:nvCxnSpPr>
          <p:spPr>
            <a:xfrm>
              <a:off x="4892722" y="120782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64EB8246-1D9A-4F6B-A22C-980822B6EEC1}"/>
                </a:ext>
              </a:extLst>
            </p:cNvPr>
            <p:cNvCxnSpPr/>
            <p:nvPr/>
          </p:nvCxnSpPr>
          <p:spPr>
            <a:xfrm>
              <a:off x="5192973" y="240368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A82158B4-3835-4B13-99CD-5DF8765047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2722" y="2403687"/>
              <a:ext cx="300251" cy="366810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32C72A62-98E4-478F-9E36-21D1D67CB1C6}"/>
              </a:ext>
            </a:extLst>
          </p:cNvPr>
          <p:cNvSpPr/>
          <p:nvPr/>
        </p:nvSpPr>
        <p:spPr>
          <a:xfrm>
            <a:off x="1776577" y="1050336"/>
            <a:ext cx="766786" cy="709525"/>
          </a:xfrm>
          <a:custGeom>
            <a:avLst/>
            <a:gdLst>
              <a:gd name="connsiteX0" fmla="*/ 436730 w 2101756"/>
              <a:gd name="connsiteY0" fmla="*/ 0 h 1944806"/>
              <a:gd name="connsiteX1" fmla="*/ 750629 w 2101756"/>
              <a:gd name="connsiteY1" fmla="*/ 0 h 1944806"/>
              <a:gd name="connsiteX2" fmla="*/ 750629 w 2101756"/>
              <a:gd name="connsiteY2" fmla="*/ 201139 h 1944806"/>
              <a:gd name="connsiteX3" fmla="*/ 839090 w 2101756"/>
              <a:gd name="connsiteY3" fmla="*/ 181864 h 1944806"/>
              <a:gd name="connsiteX4" fmla="*/ 1050878 w 2101756"/>
              <a:gd name="connsiteY4" fmla="*/ 163772 h 1944806"/>
              <a:gd name="connsiteX5" fmla="*/ 1262667 w 2101756"/>
              <a:gd name="connsiteY5" fmla="*/ 181864 h 1944806"/>
              <a:gd name="connsiteX6" fmla="*/ 1357954 w 2101756"/>
              <a:gd name="connsiteY6" fmla="*/ 202626 h 1944806"/>
              <a:gd name="connsiteX7" fmla="*/ 1357954 w 2101756"/>
              <a:gd name="connsiteY7" fmla="*/ 0 h 1944806"/>
              <a:gd name="connsiteX8" fmla="*/ 1671853 w 2101756"/>
              <a:gd name="connsiteY8" fmla="*/ 0 h 1944806"/>
              <a:gd name="connsiteX9" fmla="*/ 1671853 w 2101756"/>
              <a:gd name="connsiteY9" fmla="*/ 339224 h 1944806"/>
              <a:gd name="connsiteX10" fmla="*/ 1793961 w 2101756"/>
              <a:gd name="connsiteY10" fmla="*/ 424599 h 1944806"/>
              <a:gd name="connsiteX11" fmla="*/ 2101756 w 2101756"/>
              <a:gd name="connsiteY11" fmla="*/ 1054289 h 1944806"/>
              <a:gd name="connsiteX12" fmla="*/ 2101755 w 2101756"/>
              <a:gd name="connsiteY12" fmla="*/ 1944806 h 1944806"/>
              <a:gd name="connsiteX13" fmla="*/ 0 w 2101756"/>
              <a:gd name="connsiteY13" fmla="*/ 1944806 h 1944806"/>
              <a:gd name="connsiteX14" fmla="*/ 0 w 2101756"/>
              <a:gd name="connsiteY14" fmla="*/ 1054289 h 1944806"/>
              <a:gd name="connsiteX15" fmla="*/ 307795 w 2101756"/>
              <a:gd name="connsiteY15" fmla="*/ 424599 h 1944806"/>
              <a:gd name="connsiteX16" fmla="*/ 436730 w 2101756"/>
              <a:gd name="connsiteY16" fmla="*/ 334451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756" h="1944806">
                <a:moveTo>
                  <a:pt x="436730" y="0"/>
                </a:moveTo>
                <a:lnTo>
                  <a:pt x="750629" y="0"/>
                </a:lnTo>
                <a:lnTo>
                  <a:pt x="750629" y="201139"/>
                </a:lnTo>
                <a:lnTo>
                  <a:pt x="839090" y="181864"/>
                </a:lnTo>
                <a:cubicBezTo>
                  <a:pt x="907499" y="170002"/>
                  <a:pt x="978330" y="163772"/>
                  <a:pt x="1050878" y="163772"/>
                </a:cubicBezTo>
                <a:cubicBezTo>
                  <a:pt x="1123426" y="163772"/>
                  <a:pt x="1194257" y="170002"/>
                  <a:pt x="1262667" y="181864"/>
                </a:cubicBezTo>
                <a:lnTo>
                  <a:pt x="1357954" y="202626"/>
                </a:lnTo>
                <a:lnTo>
                  <a:pt x="1357954" y="0"/>
                </a:lnTo>
                <a:lnTo>
                  <a:pt x="1671853" y="0"/>
                </a:lnTo>
                <a:lnTo>
                  <a:pt x="1671853" y="339224"/>
                </a:lnTo>
                <a:lnTo>
                  <a:pt x="1793961" y="424599"/>
                </a:lnTo>
                <a:cubicBezTo>
                  <a:pt x="1984133" y="585750"/>
                  <a:pt x="2101756" y="808380"/>
                  <a:pt x="2101756" y="1054289"/>
                </a:cubicBezTo>
                <a:lnTo>
                  <a:pt x="2101755" y="1944806"/>
                </a:lnTo>
                <a:lnTo>
                  <a:pt x="0" y="1944806"/>
                </a:lnTo>
                <a:lnTo>
                  <a:pt x="0" y="1054289"/>
                </a:lnTo>
                <a:cubicBezTo>
                  <a:pt x="0" y="808380"/>
                  <a:pt x="117623" y="585750"/>
                  <a:pt x="307795" y="424599"/>
                </a:cubicBezTo>
                <a:lnTo>
                  <a:pt x="436730" y="334451"/>
                </a:lnTo>
                <a:close/>
              </a:path>
            </a:pathLst>
          </a:custGeom>
          <a:solidFill>
            <a:srgbClr val="F2F2F2">
              <a:alpha val="40000"/>
            </a:srgbClr>
          </a:solidFill>
          <a:ln w="28575">
            <a:solidFill>
              <a:srgbClr val="000000">
                <a:alpha val="4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37CA4E3B-DB5B-49C3-9389-2CE9CC3E979E}"/>
              </a:ext>
            </a:extLst>
          </p:cNvPr>
          <p:cNvSpPr/>
          <p:nvPr/>
        </p:nvSpPr>
        <p:spPr>
          <a:xfrm>
            <a:off x="1665981" y="908431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 w="28575">
            <a:solidFill>
              <a:srgbClr val="00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2433CA5A-8A43-4B7D-8CCC-A8F74B6621EB}"/>
              </a:ext>
            </a:extLst>
          </p:cNvPr>
          <p:cNvGrpSpPr/>
          <p:nvPr/>
        </p:nvGrpSpPr>
        <p:grpSpPr>
          <a:xfrm>
            <a:off x="1959560" y="1284496"/>
            <a:ext cx="400820" cy="383110"/>
            <a:chOff x="6353033" y="3251576"/>
            <a:chExt cx="1467134" cy="1402309"/>
          </a:xfrm>
          <a:solidFill>
            <a:srgbClr val="F2F2F2">
              <a:alpha val="40000"/>
            </a:srgbClr>
          </a:solidFill>
          <a:effectLst/>
        </p:grpSpPr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4C389FE1-F10A-49F1-A78B-BCD781216161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0D9F7360-E0E9-4884-8647-9CC2528B2B51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96B5CFF4-B0AA-448D-AF99-8071BFAEE53B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A7D6CF28-9AC5-474F-A115-CF07F0106FF3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59E953B6-B23D-4763-8040-37EBA29264E1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B7BFB54A-51E0-4F87-A24A-3DFEFCE25A30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FEE443BD-E670-4B9E-BD25-5225665C8A59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C33FB913-3BAB-4604-A6CA-954B7F8883D7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530AF3C8-1AAC-4E8D-81E6-5A698DD5BEE9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FCD920BA-3506-4089-85C9-5119A1405BD2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B9B559F1-E60A-4546-B296-519CE57BF7DB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1C6BFB34-9F17-4514-BDC6-CD09D8CD8D39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AC11464F-B25B-40F2-83D7-136FF079A6BE}"/>
              </a:ext>
            </a:extLst>
          </p:cNvPr>
          <p:cNvSpPr/>
          <p:nvPr/>
        </p:nvSpPr>
        <p:spPr>
          <a:xfrm rot="17206124">
            <a:off x="1039289" y="2240843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BD64358-1A9A-46C0-9A1E-59A3B1865DCE}"/>
              </a:ext>
            </a:extLst>
          </p:cNvPr>
          <p:cNvSpPr/>
          <p:nvPr/>
        </p:nvSpPr>
        <p:spPr>
          <a:xfrm>
            <a:off x="1776577" y="2108039"/>
            <a:ext cx="766786" cy="709525"/>
          </a:xfrm>
          <a:custGeom>
            <a:avLst/>
            <a:gdLst>
              <a:gd name="connsiteX0" fmla="*/ 436730 w 2101756"/>
              <a:gd name="connsiteY0" fmla="*/ 0 h 1944806"/>
              <a:gd name="connsiteX1" fmla="*/ 750629 w 2101756"/>
              <a:gd name="connsiteY1" fmla="*/ 0 h 1944806"/>
              <a:gd name="connsiteX2" fmla="*/ 750629 w 2101756"/>
              <a:gd name="connsiteY2" fmla="*/ 201139 h 1944806"/>
              <a:gd name="connsiteX3" fmla="*/ 839090 w 2101756"/>
              <a:gd name="connsiteY3" fmla="*/ 181864 h 1944806"/>
              <a:gd name="connsiteX4" fmla="*/ 1050878 w 2101756"/>
              <a:gd name="connsiteY4" fmla="*/ 163772 h 1944806"/>
              <a:gd name="connsiteX5" fmla="*/ 1262667 w 2101756"/>
              <a:gd name="connsiteY5" fmla="*/ 181864 h 1944806"/>
              <a:gd name="connsiteX6" fmla="*/ 1357954 w 2101756"/>
              <a:gd name="connsiteY6" fmla="*/ 202626 h 1944806"/>
              <a:gd name="connsiteX7" fmla="*/ 1357954 w 2101756"/>
              <a:gd name="connsiteY7" fmla="*/ 0 h 1944806"/>
              <a:gd name="connsiteX8" fmla="*/ 1671853 w 2101756"/>
              <a:gd name="connsiteY8" fmla="*/ 0 h 1944806"/>
              <a:gd name="connsiteX9" fmla="*/ 1671853 w 2101756"/>
              <a:gd name="connsiteY9" fmla="*/ 339224 h 1944806"/>
              <a:gd name="connsiteX10" fmla="*/ 1793961 w 2101756"/>
              <a:gd name="connsiteY10" fmla="*/ 424599 h 1944806"/>
              <a:gd name="connsiteX11" fmla="*/ 2101756 w 2101756"/>
              <a:gd name="connsiteY11" fmla="*/ 1054289 h 1944806"/>
              <a:gd name="connsiteX12" fmla="*/ 2101755 w 2101756"/>
              <a:gd name="connsiteY12" fmla="*/ 1944806 h 1944806"/>
              <a:gd name="connsiteX13" fmla="*/ 0 w 2101756"/>
              <a:gd name="connsiteY13" fmla="*/ 1944806 h 1944806"/>
              <a:gd name="connsiteX14" fmla="*/ 0 w 2101756"/>
              <a:gd name="connsiteY14" fmla="*/ 1054289 h 1944806"/>
              <a:gd name="connsiteX15" fmla="*/ 307795 w 2101756"/>
              <a:gd name="connsiteY15" fmla="*/ 424599 h 1944806"/>
              <a:gd name="connsiteX16" fmla="*/ 436730 w 2101756"/>
              <a:gd name="connsiteY16" fmla="*/ 334451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756" h="1944806">
                <a:moveTo>
                  <a:pt x="436730" y="0"/>
                </a:moveTo>
                <a:lnTo>
                  <a:pt x="750629" y="0"/>
                </a:lnTo>
                <a:lnTo>
                  <a:pt x="750629" y="201139"/>
                </a:lnTo>
                <a:lnTo>
                  <a:pt x="839090" y="181864"/>
                </a:lnTo>
                <a:cubicBezTo>
                  <a:pt x="907499" y="170002"/>
                  <a:pt x="978330" y="163772"/>
                  <a:pt x="1050878" y="163772"/>
                </a:cubicBezTo>
                <a:cubicBezTo>
                  <a:pt x="1123426" y="163772"/>
                  <a:pt x="1194257" y="170002"/>
                  <a:pt x="1262667" y="181864"/>
                </a:cubicBezTo>
                <a:lnTo>
                  <a:pt x="1357954" y="202626"/>
                </a:lnTo>
                <a:lnTo>
                  <a:pt x="1357954" y="0"/>
                </a:lnTo>
                <a:lnTo>
                  <a:pt x="1671853" y="0"/>
                </a:lnTo>
                <a:lnTo>
                  <a:pt x="1671853" y="339224"/>
                </a:lnTo>
                <a:lnTo>
                  <a:pt x="1793961" y="424599"/>
                </a:lnTo>
                <a:cubicBezTo>
                  <a:pt x="1984133" y="585750"/>
                  <a:pt x="2101756" y="808380"/>
                  <a:pt x="2101756" y="1054289"/>
                </a:cubicBezTo>
                <a:lnTo>
                  <a:pt x="2101755" y="1944806"/>
                </a:lnTo>
                <a:lnTo>
                  <a:pt x="0" y="1944806"/>
                </a:lnTo>
                <a:lnTo>
                  <a:pt x="0" y="1054289"/>
                </a:lnTo>
                <a:cubicBezTo>
                  <a:pt x="0" y="808380"/>
                  <a:pt x="117623" y="585750"/>
                  <a:pt x="307795" y="424599"/>
                </a:cubicBezTo>
                <a:lnTo>
                  <a:pt x="436730" y="3344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669D9A37-470F-428F-B4D2-6DFB7717CDA3}"/>
              </a:ext>
            </a:extLst>
          </p:cNvPr>
          <p:cNvGrpSpPr/>
          <p:nvPr/>
        </p:nvGrpSpPr>
        <p:grpSpPr>
          <a:xfrm>
            <a:off x="1959560" y="2342199"/>
            <a:ext cx="400820" cy="383110"/>
            <a:chOff x="6353033" y="3251576"/>
            <a:chExt cx="1467134" cy="1402309"/>
          </a:xfrm>
          <a:solidFill>
            <a:schemeClr val="bg1">
              <a:lumMod val="95000"/>
            </a:schemeClr>
          </a:solidFill>
          <a:effectLst/>
        </p:grpSpPr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EB687B5A-B110-41EF-BFEB-4CD85EB9303F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9335C346-3D97-4DDB-9918-DA65C0017943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DFD32C24-9F64-456C-A723-F34E44791393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A72E5BF9-AA86-4A44-9F95-9C4765A09BCA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476B5700-DAA4-456E-99AF-F3D92F64CF23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A1611646-59ED-40B5-91D7-CF05B7792BD7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606252C5-1219-4726-A6CC-671DF8472BCD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CE2CCA12-7334-400D-8AF4-7AD64798610F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D0453CDB-4E1B-4941-9602-054026ADAF6D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CFCBEDEB-85F6-4380-A0C9-81EA59819BBD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1968E4AF-34B6-4B02-BB41-D8D8BA81C1BD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正方形/長方形 123">
              <a:extLst>
                <a:ext uri="{FF2B5EF4-FFF2-40B4-BE49-F238E27FC236}">
                  <a16:creationId xmlns:a16="http://schemas.microsoft.com/office/drawing/2014/main" id="{12479FA6-EC87-411E-A883-E77FFBCC228E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A4EB2C88-3D33-496D-B8F4-A749B8273720}"/>
              </a:ext>
            </a:extLst>
          </p:cNvPr>
          <p:cNvGrpSpPr/>
          <p:nvPr/>
        </p:nvGrpSpPr>
        <p:grpSpPr>
          <a:xfrm>
            <a:off x="6538230" y="908431"/>
            <a:ext cx="987978" cy="851430"/>
            <a:chOff x="897857" y="812040"/>
            <a:chExt cx="1916221" cy="1651381"/>
          </a:xfrm>
          <a:solidFill>
            <a:srgbClr val="F2F2F2">
              <a:alpha val="40000"/>
            </a:srgbClr>
          </a:solidFill>
        </p:grpSpPr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707B20A2-A402-4D32-94F5-75AD295F9717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BEA63310-2E1E-4565-A4AE-360AF76F1CFF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E56B8948-0883-4635-B968-0883C979674C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grpFill/>
            <a:effectLst/>
          </p:grpSpPr>
          <p:sp>
            <p:nvSpPr>
              <p:cNvPr id="161" name="正方形/長方形 160">
                <a:extLst>
                  <a:ext uri="{FF2B5EF4-FFF2-40B4-BE49-F238E27FC236}">
                    <a16:creationId xmlns:a16="http://schemas.microsoft.com/office/drawing/2014/main" id="{564A2BB8-1073-4881-BC88-715FB5500731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正方形/長方形 161">
                <a:extLst>
                  <a:ext uri="{FF2B5EF4-FFF2-40B4-BE49-F238E27FC236}">
                    <a16:creationId xmlns:a16="http://schemas.microsoft.com/office/drawing/2014/main" id="{D7C8B7FE-EE70-4587-B14C-987F328656FE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正方形/長方形 162">
                <a:extLst>
                  <a:ext uri="{FF2B5EF4-FFF2-40B4-BE49-F238E27FC236}">
                    <a16:creationId xmlns:a16="http://schemas.microsoft.com/office/drawing/2014/main" id="{14036974-6882-43C3-8D9B-11A511B91300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正方形/長方形 163">
                <a:extLst>
                  <a:ext uri="{FF2B5EF4-FFF2-40B4-BE49-F238E27FC236}">
                    <a16:creationId xmlns:a16="http://schemas.microsoft.com/office/drawing/2014/main" id="{9E72905B-7126-44F2-9D22-D581E39E6B0F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正方形/長方形 164">
                <a:extLst>
                  <a:ext uri="{FF2B5EF4-FFF2-40B4-BE49-F238E27FC236}">
                    <a16:creationId xmlns:a16="http://schemas.microsoft.com/office/drawing/2014/main" id="{7FE9F9D0-1997-40E0-B43B-6628C6DBCB47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正方形/長方形 165">
                <a:extLst>
                  <a:ext uri="{FF2B5EF4-FFF2-40B4-BE49-F238E27FC236}">
                    <a16:creationId xmlns:a16="http://schemas.microsoft.com/office/drawing/2014/main" id="{9D248E91-020F-4392-8122-06280C8E8BE6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正方形/長方形 166">
                <a:extLst>
                  <a:ext uri="{FF2B5EF4-FFF2-40B4-BE49-F238E27FC236}">
                    <a16:creationId xmlns:a16="http://schemas.microsoft.com/office/drawing/2014/main" id="{AB1BDFDB-8DD2-4ED6-B62F-5F6A8A3EDF09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正方形/長方形 167">
                <a:extLst>
                  <a:ext uri="{FF2B5EF4-FFF2-40B4-BE49-F238E27FC236}">
                    <a16:creationId xmlns:a16="http://schemas.microsoft.com/office/drawing/2014/main" id="{F6A3D681-EB9A-4FE1-9E69-03B2EB6AE6AB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正方形/長方形 168">
                <a:extLst>
                  <a:ext uri="{FF2B5EF4-FFF2-40B4-BE49-F238E27FC236}">
                    <a16:creationId xmlns:a16="http://schemas.microsoft.com/office/drawing/2014/main" id="{D7A41CEA-1AAE-48C5-8E2B-B3E944447E9E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正方形/長方形 169">
                <a:extLst>
                  <a:ext uri="{FF2B5EF4-FFF2-40B4-BE49-F238E27FC236}">
                    <a16:creationId xmlns:a16="http://schemas.microsoft.com/office/drawing/2014/main" id="{F2B513FB-6D54-49C5-BEC5-F2A3A896308D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正方形/長方形 170">
                <a:extLst>
                  <a:ext uri="{FF2B5EF4-FFF2-40B4-BE49-F238E27FC236}">
                    <a16:creationId xmlns:a16="http://schemas.microsoft.com/office/drawing/2014/main" id="{CE1FE6FF-DCE6-4036-ACE1-60F23ACEE31E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2" name="正方形/長方形 171">
                <a:extLst>
                  <a:ext uri="{FF2B5EF4-FFF2-40B4-BE49-F238E27FC236}">
                    <a16:creationId xmlns:a16="http://schemas.microsoft.com/office/drawing/2014/main" id="{8EFD9574-2631-4BC7-B273-CE7C47ADDE3E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8700DD9D-2510-4120-ADBC-673F3ABE5E63}"/>
              </a:ext>
            </a:extLst>
          </p:cNvPr>
          <p:cNvGrpSpPr/>
          <p:nvPr/>
        </p:nvGrpSpPr>
        <p:grpSpPr>
          <a:xfrm>
            <a:off x="6538230" y="1966134"/>
            <a:ext cx="987978" cy="851430"/>
            <a:chOff x="897857" y="812040"/>
            <a:chExt cx="1916221" cy="1651381"/>
          </a:xfrm>
        </p:grpSpPr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11DBCF56-C649-4D35-B61F-19F6B4A2392B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D26943A7-53EF-48D4-ADD9-BF89B184FCAA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176" name="グループ化 175">
              <a:extLst>
                <a:ext uri="{FF2B5EF4-FFF2-40B4-BE49-F238E27FC236}">
                  <a16:creationId xmlns:a16="http://schemas.microsoft.com/office/drawing/2014/main" id="{CEE04410-B677-4873-835F-D16AEDE1F716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177" name="正方形/長方形 176">
                <a:extLst>
                  <a:ext uri="{FF2B5EF4-FFF2-40B4-BE49-F238E27FC236}">
                    <a16:creationId xmlns:a16="http://schemas.microsoft.com/office/drawing/2014/main" id="{C93CF432-A652-4505-9346-208690A794EE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正方形/長方形 177">
                <a:extLst>
                  <a:ext uri="{FF2B5EF4-FFF2-40B4-BE49-F238E27FC236}">
                    <a16:creationId xmlns:a16="http://schemas.microsoft.com/office/drawing/2014/main" id="{43974B5D-2938-4946-B4E1-81C56B8953C2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正方形/長方形 178">
                <a:extLst>
                  <a:ext uri="{FF2B5EF4-FFF2-40B4-BE49-F238E27FC236}">
                    <a16:creationId xmlns:a16="http://schemas.microsoft.com/office/drawing/2014/main" id="{8E08D91A-C34E-4B5D-9131-E95FA9EF6610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正方形/長方形 179">
                <a:extLst>
                  <a:ext uri="{FF2B5EF4-FFF2-40B4-BE49-F238E27FC236}">
                    <a16:creationId xmlns:a16="http://schemas.microsoft.com/office/drawing/2014/main" id="{92B128A7-9370-4EBD-9823-560D1A3036DD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正方形/長方形 180">
                <a:extLst>
                  <a:ext uri="{FF2B5EF4-FFF2-40B4-BE49-F238E27FC236}">
                    <a16:creationId xmlns:a16="http://schemas.microsoft.com/office/drawing/2014/main" id="{954C0A44-2721-4B77-8F84-0CBC8130178C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2" name="正方形/長方形 181">
                <a:extLst>
                  <a:ext uri="{FF2B5EF4-FFF2-40B4-BE49-F238E27FC236}">
                    <a16:creationId xmlns:a16="http://schemas.microsoft.com/office/drawing/2014/main" id="{22AB0847-E876-47FC-B41A-CA51D7EEE547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3" name="正方形/長方形 182">
                <a:extLst>
                  <a:ext uri="{FF2B5EF4-FFF2-40B4-BE49-F238E27FC236}">
                    <a16:creationId xmlns:a16="http://schemas.microsoft.com/office/drawing/2014/main" id="{D1BC07C7-BE09-43F9-A562-2D2F0B38B889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正方形/長方形 183">
                <a:extLst>
                  <a:ext uri="{FF2B5EF4-FFF2-40B4-BE49-F238E27FC236}">
                    <a16:creationId xmlns:a16="http://schemas.microsoft.com/office/drawing/2014/main" id="{7A8746D6-8E5A-42C4-8B4A-A13CCD85A6F3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5" name="正方形/長方形 184">
                <a:extLst>
                  <a:ext uri="{FF2B5EF4-FFF2-40B4-BE49-F238E27FC236}">
                    <a16:creationId xmlns:a16="http://schemas.microsoft.com/office/drawing/2014/main" id="{A46E478E-DB0B-4729-9C44-825006E2F1D4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正方形/長方形 185">
                <a:extLst>
                  <a:ext uri="{FF2B5EF4-FFF2-40B4-BE49-F238E27FC236}">
                    <a16:creationId xmlns:a16="http://schemas.microsoft.com/office/drawing/2014/main" id="{5344E322-A143-474E-A93F-49C02F949093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正方形/長方形 186">
                <a:extLst>
                  <a:ext uri="{FF2B5EF4-FFF2-40B4-BE49-F238E27FC236}">
                    <a16:creationId xmlns:a16="http://schemas.microsoft.com/office/drawing/2014/main" id="{0D4BF02A-0BE8-45AC-80B3-56805C64A94E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" name="正方形/長方形 187">
                <a:extLst>
                  <a:ext uri="{FF2B5EF4-FFF2-40B4-BE49-F238E27FC236}">
                    <a16:creationId xmlns:a16="http://schemas.microsoft.com/office/drawing/2014/main" id="{8AB61B54-4094-4C68-9CCA-9E5FE2A99729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21" name="テキスト ボックス 220">
            <a:extLst>
              <a:ext uri="{FF2B5EF4-FFF2-40B4-BE49-F238E27FC236}">
                <a16:creationId xmlns:a16="http://schemas.microsoft.com/office/drawing/2014/main" id="{DBD967FB-FF11-4209-B390-159229808893}"/>
              </a:ext>
            </a:extLst>
          </p:cNvPr>
          <p:cNvSpPr txBox="1"/>
          <p:nvPr/>
        </p:nvSpPr>
        <p:spPr>
          <a:xfrm>
            <a:off x="3134338" y="1213688"/>
            <a:ext cx="2895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それぞれ電話を用意する</a:t>
            </a: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866034A4-39AA-4EE2-8FE4-FD4FBAD2B2C8}"/>
              </a:ext>
            </a:extLst>
          </p:cNvPr>
          <p:cNvSpPr txBox="1"/>
          <p:nvPr/>
        </p:nvSpPr>
        <p:spPr>
          <a:xfrm>
            <a:off x="2612959" y="2129475"/>
            <a:ext cx="2372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受話器を上げて</a:t>
            </a:r>
            <a:endParaRPr kumimoji="1" lang="en-US" altLang="ja-JP" sz="200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電話番号をダイアル</a:t>
            </a:r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AB4E0C8D-0F51-49D2-BEB0-1C9B4D97090E}"/>
              </a:ext>
            </a:extLst>
          </p:cNvPr>
          <p:cNvSpPr/>
          <p:nvPr/>
        </p:nvSpPr>
        <p:spPr>
          <a:xfrm rot="19513403">
            <a:off x="2206259" y="2540682"/>
            <a:ext cx="281179" cy="408886"/>
          </a:xfrm>
          <a:custGeom>
            <a:avLst/>
            <a:gdLst>
              <a:gd name="connsiteX0" fmla="*/ 1548888 w 1911262"/>
              <a:gd name="connsiteY0" fmla="*/ 40556 h 2779328"/>
              <a:gd name="connsiteX1" fmla="*/ 1605851 w 1911262"/>
              <a:gd name="connsiteY1" fmla="*/ 356406 h 2779328"/>
              <a:gd name="connsiteX2" fmla="*/ 1136576 w 1911262"/>
              <a:gd name="connsiteY2" fmla="*/ 1032193 h 2779328"/>
              <a:gd name="connsiteX3" fmla="*/ 1164924 w 1911262"/>
              <a:gd name="connsiteY3" fmla="*/ 1017916 h 2779328"/>
              <a:gd name="connsiteX4" fmla="*/ 1378543 w 1911262"/>
              <a:gd name="connsiteY4" fmla="*/ 1043303 h 2779328"/>
              <a:gd name="connsiteX5" fmla="*/ 1436039 w 1911262"/>
              <a:gd name="connsiteY5" fmla="*/ 1362103 h 2779328"/>
              <a:gd name="connsiteX6" fmla="*/ 1433711 w 1911262"/>
              <a:gd name="connsiteY6" fmla="*/ 1365455 h 2779328"/>
              <a:gd name="connsiteX7" fmla="*/ 1442115 w 1911262"/>
              <a:gd name="connsiteY7" fmla="*/ 1361223 h 2779328"/>
              <a:gd name="connsiteX8" fmla="*/ 1648939 w 1911262"/>
              <a:gd name="connsiteY8" fmla="*/ 1385802 h 2779328"/>
              <a:gd name="connsiteX9" fmla="*/ 1704605 w 1911262"/>
              <a:gd name="connsiteY9" fmla="*/ 1694461 h 2779328"/>
              <a:gd name="connsiteX10" fmla="*/ 1647255 w 1911262"/>
              <a:gd name="connsiteY10" fmla="*/ 1777049 h 2779328"/>
              <a:gd name="connsiteX11" fmla="*/ 1659887 w 1911262"/>
              <a:gd name="connsiteY11" fmla="*/ 1764931 h 2779328"/>
              <a:gd name="connsiteX12" fmla="*/ 1840888 w 1911262"/>
              <a:gd name="connsiteY12" fmla="*/ 1768844 h 2779328"/>
              <a:gd name="connsiteX13" fmla="*/ 1881996 w 1911262"/>
              <a:gd name="connsiteY13" fmla="*/ 1996777 h 2779328"/>
              <a:gd name="connsiteX14" fmla="*/ 1540941 w 1911262"/>
              <a:gd name="connsiteY14" fmla="*/ 2487918 h 2779328"/>
              <a:gd name="connsiteX15" fmla="*/ 1540937 w 1911262"/>
              <a:gd name="connsiteY15" fmla="*/ 2487921 h 2779328"/>
              <a:gd name="connsiteX16" fmla="*/ 1513697 w 1911262"/>
              <a:gd name="connsiteY16" fmla="*/ 2527150 h 2779328"/>
              <a:gd name="connsiteX17" fmla="*/ 696934 w 1911262"/>
              <a:gd name="connsiteY17" fmla="*/ 2674453 h 2779328"/>
              <a:gd name="connsiteX18" fmla="*/ 252177 w 1911262"/>
              <a:gd name="connsiteY18" fmla="*/ 2365608 h 2779328"/>
              <a:gd name="connsiteX19" fmla="*/ 12463 w 1911262"/>
              <a:gd name="connsiteY19" fmla="*/ 1762779 h 2779328"/>
              <a:gd name="connsiteX20" fmla="*/ 14531 w 1911262"/>
              <a:gd name="connsiteY20" fmla="*/ 1756234 h 2779328"/>
              <a:gd name="connsiteX21" fmla="*/ 6687 w 1911262"/>
              <a:gd name="connsiteY21" fmla="*/ 1717383 h 2779328"/>
              <a:gd name="connsiteX22" fmla="*/ 6687 w 1911262"/>
              <a:gd name="connsiteY22" fmla="*/ 1321419 h 2779328"/>
              <a:gd name="connsiteX23" fmla="*/ 245662 w 1911262"/>
              <a:gd name="connsiteY23" fmla="*/ 1082444 h 2779328"/>
              <a:gd name="connsiteX24" fmla="*/ 414643 w 1911262"/>
              <a:gd name="connsiteY24" fmla="*/ 1152438 h 2779328"/>
              <a:gd name="connsiteX25" fmla="*/ 456932 w 1911262"/>
              <a:gd name="connsiteY25" fmla="*/ 1215162 h 2779328"/>
              <a:gd name="connsiteX26" fmla="*/ 1233038 w 1911262"/>
              <a:gd name="connsiteY26" fmla="*/ 97519 h 2779328"/>
              <a:gd name="connsiteX27" fmla="*/ 1548888 w 1911262"/>
              <a:gd name="connsiteY27" fmla="*/ 40556 h 277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1262" h="2779328">
                <a:moveTo>
                  <a:pt x="1548888" y="40556"/>
                </a:moveTo>
                <a:cubicBezTo>
                  <a:pt x="1651837" y="112045"/>
                  <a:pt x="1677341" y="253457"/>
                  <a:pt x="1605851" y="356406"/>
                </a:cubicBezTo>
                <a:lnTo>
                  <a:pt x="1136576" y="1032193"/>
                </a:lnTo>
                <a:lnTo>
                  <a:pt x="1164924" y="1017916"/>
                </a:lnTo>
                <a:cubicBezTo>
                  <a:pt x="1233490" y="991348"/>
                  <a:pt x="1313599" y="998204"/>
                  <a:pt x="1378543" y="1043303"/>
                </a:cubicBezTo>
                <a:cubicBezTo>
                  <a:pt x="1482455" y="1115460"/>
                  <a:pt x="1508196" y="1258192"/>
                  <a:pt x="1436039" y="1362103"/>
                </a:cubicBezTo>
                <a:lnTo>
                  <a:pt x="1433711" y="1365455"/>
                </a:lnTo>
                <a:lnTo>
                  <a:pt x="1442115" y="1361223"/>
                </a:lnTo>
                <a:cubicBezTo>
                  <a:pt x="1508500" y="1335499"/>
                  <a:pt x="1586060" y="1342138"/>
                  <a:pt x="1648939" y="1385802"/>
                </a:cubicBezTo>
                <a:cubicBezTo>
                  <a:pt x="1749545" y="1455664"/>
                  <a:pt x="1774467" y="1593855"/>
                  <a:pt x="1704605" y="1694461"/>
                </a:cubicBezTo>
                <a:lnTo>
                  <a:pt x="1647255" y="1777049"/>
                </a:lnTo>
                <a:lnTo>
                  <a:pt x="1659887" y="1764931"/>
                </a:lnTo>
                <a:cubicBezTo>
                  <a:pt x="1713836" y="1730831"/>
                  <a:pt x="1785168" y="1730151"/>
                  <a:pt x="1840888" y="1768844"/>
                </a:cubicBezTo>
                <a:cubicBezTo>
                  <a:pt x="1915181" y="1820434"/>
                  <a:pt x="1933586" y="1922483"/>
                  <a:pt x="1881996" y="1996777"/>
                </a:cubicBezTo>
                <a:lnTo>
                  <a:pt x="1540941" y="2487918"/>
                </a:lnTo>
                <a:lnTo>
                  <a:pt x="1540937" y="2487921"/>
                </a:lnTo>
                <a:lnTo>
                  <a:pt x="1513697" y="2527150"/>
                </a:lnTo>
                <a:cubicBezTo>
                  <a:pt x="1328830" y="2793370"/>
                  <a:pt x="963153" y="2859319"/>
                  <a:pt x="696934" y="2674453"/>
                </a:cubicBezTo>
                <a:lnTo>
                  <a:pt x="252177" y="2365608"/>
                </a:lnTo>
                <a:cubicBezTo>
                  <a:pt x="52513" y="2226959"/>
                  <a:pt x="-34500" y="1986603"/>
                  <a:pt x="12463" y="1762779"/>
                </a:cubicBezTo>
                <a:lnTo>
                  <a:pt x="14531" y="1756234"/>
                </a:lnTo>
                <a:lnTo>
                  <a:pt x="6687" y="1717383"/>
                </a:lnTo>
                <a:lnTo>
                  <a:pt x="6687" y="1321419"/>
                </a:lnTo>
                <a:cubicBezTo>
                  <a:pt x="6687" y="1189437"/>
                  <a:pt x="113680" y="1082444"/>
                  <a:pt x="245662" y="1082444"/>
                </a:cubicBezTo>
                <a:cubicBezTo>
                  <a:pt x="311653" y="1082444"/>
                  <a:pt x="371397" y="1109192"/>
                  <a:pt x="414643" y="1152438"/>
                </a:cubicBezTo>
                <a:lnTo>
                  <a:pt x="456932" y="1215162"/>
                </a:lnTo>
                <a:lnTo>
                  <a:pt x="1233038" y="97519"/>
                </a:lnTo>
                <a:cubicBezTo>
                  <a:pt x="1304527" y="-5430"/>
                  <a:pt x="1445938" y="-30934"/>
                  <a:pt x="1548888" y="4055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8" name="グループ化 227">
            <a:extLst>
              <a:ext uri="{FF2B5EF4-FFF2-40B4-BE49-F238E27FC236}">
                <a16:creationId xmlns:a16="http://schemas.microsoft.com/office/drawing/2014/main" id="{87C15937-4044-4C23-AE81-C9FD89CE5DB8}"/>
              </a:ext>
            </a:extLst>
          </p:cNvPr>
          <p:cNvGrpSpPr/>
          <p:nvPr/>
        </p:nvGrpSpPr>
        <p:grpSpPr>
          <a:xfrm>
            <a:off x="336377" y="3746518"/>
            <a:ext cx="633528" cy="1173603"/>
            <a:chOff x="1735024" y="837172"/>
            <a:chExt cx="850918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29" name="四角形: 上の 2 つの角を丸める 228">
              <a:extLst>
                <a:ext uri="{FF2B5EF4-FFF2-40B4-BE49-F238E27FC236}">
                  <a16:creationId xmlns:a16="http://schemas.microsoft.com/office/drawing/2014/main" id="{99E00B99-B64D-419B-BF14-D6C5A39A9100}"/>
                </a:ext>
              </a:extLst>
            </p:cNvPr>
            <p:cNvSpPr/>
            <p:nvPr/>
          </p:nvSpPr>
          <p:spPr>
            <a:xfrm>
              <a:off x="1735024" y="1533207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楕円 229">
              <a:extLst>
                <a:ext uri="{FF2B5EF4-FFF2-40B4-BE49-F238E27FC236}">
                  <a16:creationId xmlns:a16="http://schemas.microsoft.com/office/drawing/2014/main" id="{4FA215C3-9B1D-4AEE-9F44-4658DE2B81F7}"/>
                </a:ext>
              </a:extLst>
            </p:cNvPr>
            <p:cNvSpPr/>
            <p:nvPr/>
          </p:nvSpPr>
          <p:spPr>
            <a:xfrm>
              <a:off x="1735024" y="837172"/>
              <a:ext cx="825690" cy="8256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1" name="グループ化 230">
              <a:extLst>
                <a:ext uri="{FF2B5EF4-FFF2-40B4-BE49-F238E27FC236}">
                  <a16:creationId xmlns:a16="http://schemas.microsoft.com/office/drawing/2014/main" id="{9326DDDE-681D-4ADF-9D15-12E38B501222}"/>
                </a:ext>
              </a:extLst>
            </p:cNvPr>
            <p:cNvGrpSpPr/>
            <p:nvPr/>
          </p:nvGrpSpPr>
          <p:grpSpPr>
            <a:xfrm>
              <a:off x="2012426" y="1113972"/>
              <a:ext cx="573516" cy="163179"/>
              <a:chOff x="2249503" y="3040472"/>
              <a:chExt cx="573516" cy="16317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32" name="四角形: 上の 2 つの角を丸める 231">
                <a:extLst>
                  <a:ext uri="{FF2B5EF4-FFF2-40B4-BE49-F238E27FC236}">
                    <a16:creationId xmlns:a16="http://schemas.microsoft.com/office/drawing/2014/main" id="{E29D8B08-47F7-4968-869A-0E6980CEA851}"/>
                  </a:ext>
                </a:extLst>
              </p:cNvPr>
              <p:cNvSpPr/>
              <p:nvPr/>
            </p:nvSpPr>
            <p:spPr>
              <a:xfrm flipV="1">
                <a:off x="2249503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四角形: 上の 2 つの角を丸める 232">
                <a:extLst>
                  <a:ext uri="{FF2B5EF4-FFF2-40B4-BE49-F238E27FC236}">
                    <a16:creationId xmlns:a16="http://schemas.microsoft.com/office/drawing/2014/main" id="{0419D265-566B-48C7-A763-EE4D2E5D1F24}"/>
                  </a:ext>
                </a:extLst>
              </p:cNvPr>
              <p:cNvSpPr/>
              <p:nvPr/>
            </p:nvSpPr>
            <p:spPr>
              <a:xfrm flipV="1">
                <a:off x="2597830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4" name="直線コネクタ 233">
                <a:extLst>
                  <a:ext uri="{FF2B5EF4-FFF2-40B4-BE49-F238E27FC236}">
                    <a16:creationId xmlns:a16="http://schemas.microsoft.com/office/drawing/2014/main" id="{6226EBEB-CC07-45F2-806F-D94322BD300D}"/>
                  </a:ext>
                </a:extLst>
              </p:cNvPr>
              <p:cNvCxnSpPr>
                <a:stCxn id="232" idx="0"/>
                <a:endCxn id="233" idx="2"/>
              </p:cNvCxnSpPr>
              <p:nvPr/>
            </p:nvCxnSpPr>
            <p:spPr>
              <a:xfrm>
                <a:off x="2474692" y="3122061"/>
                <a:ext cx="12313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C9C4E17B-02F8-4469-B8D6-C3E916D04015}"/>
              </a:ext>
            </a:extLst>
          </p:cNvPr>
          <p:cNvGrpSpPr/>
          <p:nvPr/>
        </p:nvGrpSpPr>
        <p:grpSpPr>
          <a:xfrm>
            <a:off x="8181836" y="3746398"/>
            <a:ext cx="662306" cy="1173723"/>
            <a:chOff x="1813652" y="3954538"/>
            <a:chExt cx="889481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36" name="四角形: 上の 2 つの角を丸める 235">
              <a:extLst>
                <a:ext uri="{FF2B5EF4-FFF2-40B4-BE49-F238E27FC236}">
                  <a16:creationId xmlns:a16="http://schemas.microsoft.com/office/drawing/2014/main" id="{5FE966F8-454B-493D-9CE2-7DA1DD9AEBA1}"/>
                </a:ext>
              </a:extLst>
            </p:cNvPr>
            <p:cNvSpPr/>
            <p:nvPr/>
          </p:nvSpPr>
          <p:spPr>
            <a:xfrm>
              <a:off x="1877443" y="4650573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楕円 236">
              <a:extLst>
                <a:ext uri="{FF2B5EF4-FFF2-40B4-BE49-F238E27FC236}">
                  <a16:creationId xmlns:a16="http://schemas.microsoft.com/office/drawing/2014/main" id="{4026CB1B-E919-4A34-B4EC-C54D47A68D66}"/>
                </a:ext>
              </a:extLst>
            </p:cNvPr>
            <p:cNvSpPr/>
            <p:nvPr/>
          </p:nvSpPr>
          <p:spPr>
            <a:xfrm>
              <a:off x="1877443" y="3954538"/>
              <a:ext cx="825690" cy="8256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8" name="グループ化 237">
              <a:extLst>
                <a:ext uri="{FF2B5EF4-FFF2-40B4-BE49-F238E27FC236}">
                  <a16:creationId xmlns:a16="http://schemas.microsoft.com/office/drawing/2014/main" id="{7C2B3A4C-672E-4582-9832-65A65D0AF8DD}"/>
                </a:ext>
              </a:extLst>
            </p:cNvPr>
            <p:cNvGrpSpPr/>
            <p:nvPr/>
          </p:nvGrpSpPr>
          <p:grpSpPr>
            <a:xfrm>
              <a:off x="1813652" y="4224514"/>
              <a:ext cx="573516" cy="163179"/>
              <a:chOff x="1813652" y="4224514"/>
              <a:chExt cx="573516" cy="163179"/>
            </a:xfrm>
          </p:grpSpPr>
          <p:sp>
            <p:nvSpPr>
              <p:cNvPr id="239" name="楕円 238">
                <a:extLst>
                  <a:ext uri="{FF2B5EF4-FFF2-40B4-BE49-F238E27FC236}">
                    <a16:creationId xmlns:a16="http://schemas.microsoft.com/office/drawing/2014/main" id="{4EB55C8D-1C1C-410F-A52D-8D4C73040261}"/>
                  </a:ext>
                </a:extLst>
              </p:cNvPr>
              <p:cNvSpPr/>
              <p:nvPr/>
            </p:nvSpPr>
            <p:spPr>
              <a:xfrm flipV="1">
                <a:off x="1813652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楕円 239">
                <a:extLst>
                  <a:ext uri="{FF2B5EF4-FFF2-40B4-BE49-F238E27FC236}">
                    <a16:creationId xmlns:a16="http://schemas.microsoft.com/office/drawing/2014/main" id="{4D510CF3-4EB1-4D59-BD32-F24242A16436}"/>
                  </a:ext>
                </a:extLst>
              </p:cNvPr>
              <p:cNvSpPr/>
              <p:nvPr/>
            </p:nvSpPr>
            <p:spPr>
              <a:xfrm flipV="1">
                <a:off x="2161979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41" name="直線コネクタ 240">
                <a:extLst>
                  <a:ext uri="{FF2B5EF4-FFF2-40B4-BE49-F238E27FC236}">
                    <a16:creationId xmlns:a16="http://schemas.microsoft.com/office/drawing/2014/main" id="{ECC993B5-12DE-4B2E-8CE9-817983FEC9AD}"/>
                  </a:ext>
                </a:extLst>
              </p:cNvPr>
              <p:cNvCxnSpPr/>
              <p:nvPr/>
            </p:nvCxnSpPr>
            <p:spPr>
              <a:xfrm>
                <a:off x="2038841" y="4306103"/>
                <a:ext cx="123138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8432C147-2614-4036-B6E6-23299EE287BD}"/>
              </a:ext>
            </a:extLst>
          </p:cNvPr>
          <p:cNvSpPr/>
          <p:nvPr/>
        </p:nvSpPr>
        <p:spPr>
          <a:xfrm>
            <a:off x="1665981" y="1952430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rgbClr val="F2F2F2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88" name="グループ化 マウス">
            <a:extLst>
              <a:ext uri="{FF2B5EF4-FFF2-40B4-BE49-F238E27FC236}">
                <a16:creationId xmlns:a16="http://schemas.microsoft.com/office/drawing/2014/main" id="{13990E9D-2BCC-4625-A045-9390890720F0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3" name="フローチャート: 論理積ゲート 92">
              <a:extLst>
                <a:ext uri="{FF2B5EF4-FFF2-40B4-BE49-F238E27FC236}">
                  <a16:creationId xmlns:a16="http://schemas.microsoft.com/office/drawing/2014/main" id="{DD99E65F-55FD-4B06-A2FC-0EB621AD7BC0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四角形: 上の 2 つの角を丸める 108">
              <a:extLst>
                <a:ext uri="{FF2B5EF4-FFF2-40B4-BE49-F238E27FC236}">
                  <a16:creationId xmlns:a16="http://schemas.microsoft.com/office/drawing/2014/main" id="{03318162-1A15-4BAE-8779-342B0EE8E3E1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356B469C-0AA8-40D1-BBF0-A3C0511868A9}"/>
                </a:ext>
              </a:extLst>
            </p:cNvPr>
            <p:cNvCxnSpPr>
              <a:cxnSpLocks/>
              <a:stCxn id="109" idx="3"/>
              <a:endCxn id="109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23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1" grpId="0" animBg="1"/>
      <p:bldP spid="224" grpId="0"/>
      <p:bldP spid="225" grpId="0" animBg="1"/>
      <p:bldP spid="2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259DBA01-BA5C-4E84-8625-EFB89EFCD8E8}"/>
              </a:ext>
            </a:extLst>
          </p:cNvPr>
          <p:cNvSpPr/>
          <p:nvPr/>
        </p:nvSpPr>
        <p:spPr>
          <a:xfrm rot="17206124">
            <a:off x="1039289" y="3305368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364CDC70-3E71-4FE7-841E-9DBE4FC2B7E6}"/>
              </a:ext>
            </a:extLst>
          </p:cNvPr>
          <p:cNvSpPr/>
          <p:nvPr/>
        </p:nvSpPr>
        <p:spPr>
          <a:xfrm>
            <a:off x="1776577" y="3172564"/>
            <a:ext cx="766786" cy="709525"/>
          </a:xfrm>
          <a:custGeom>
            <a:avLst/>
            <a:gdLst>
              <a:gd name="connsiteX0" fmla="*/ 436730 w 2101756"/>
              <a:gd name="connsiteY0" fmla="*/ 0 h 1944806"/>
              <a:gd name="connsiteX1" fmla="*/ 750629 w 2101756"/>
              <a:gd name="connsiteY1" fmla="*/ 0 h 1944806"/>
              <a:gd name="connsiteX2" fmla="*/ 750629 w 2101756"/>
              <a:gd name="connsiteY2" fmla="*/ 201139 h 1944806"/>
              <a:gd name="connsiteX3" fmla="*/ 839090 w 2101756"/>
              <a:gd name="connsiteY3" fmla="*/ 181864 h 1944806"/>
              <a:gd name="connsiteX4" fmla="*/ 1050878 w 2101756"/>
              <a:gd name="connsiteY4" fmla="*/ 163772 h 1944806"/>
              <a:gd name="connsiteX5" fmla="*/ 1262667 w 2101756"/>
              <a:gd name="connsiteY5" fmla="*/ 181864 h 1944806"/>
              <a:gd name="connsiteX6" fmla="*/ 1357954 w 2101756"/>
              <a:gd name="connsiteY6" fmla="*/ 202626 h 1944806"/>
              <a:gd name="connsiteX7" fmla="*/ 1357954 w 2101756"/>
              <a:gd name="connsiteY7" fmla="*/ 0 h 1944806"/>
              <a:gd name="connsiteX8" fmla="*/ 1671853 w 2101756"/>
              <a:gd name="connsiteY8" fmla="*/ 0 h 1944806"/>
              <a:gd name="connsiteX9" fmla="*/ 1671853 w 2101756"/>
              <a:gd name="connsiteY9" fmla="*/ 339224 h 1944806"/>
              <a:gd name="connsiteX10" fmla="*/ 1793961 w 2101756"/>
              <a:gd name="connsiteY10" fmla="*/ 424599 h 1944806"/>
              <a:gd name="connsiteX11" fmla="*/ 2101756 w 2101756"/>
              <a:gd name="connsiteY11" fmla="*/ 1054289 h 1944806"/>
              <a:gd name="connsiteX12" fmla="*/ 2101755 w 2101756"/>
              <a:gd name="connsiteY12" fmla="*/ 1944806 h 1944806"/>
              <a:gd name="connsiteX13" fmla="*/ 0 w 2101756"/>
              <a:gd name="connsiteY13" fmla="*/ 1944806 h 1944806"/>
              <a:gd name="connsiteX14" fmla="*/ 0 w 2101756"/>
              <a:gd name="connsiteY14" fmla="*/ 1054289 h 1944806"/>
              <a:gd name="connsiteX15" fmla="*/ 307795 w 2101756"/>
              <a:gd name="connsiteY15" fmla="*/ 424599 h 1944806"/>
              <a:gd name="connsiteX16" fmla="*/ 436730 w 2101756"/>
              <a:gd name="connsiteY16" fmla="*/ 334451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756" h="1944806">
                <a:moveTo>
                  <a:pt x="436730" y="0"/>
                </a:moveTo>
                <a:lnTo>
                  <a:pt x="750629" y="0"/>
                </a:lnTo>
                <a:lnTo>
                  <a:pt x="750629" y="201139"/>
                </a:lnTo>
                <a:lnTo>
                  <a:pt x="839090" y="181864"/>
                </a:lnTo>
                <a:cubicBezTo>
                  <a:pt x="907499" y="170002"/>
                  <a:pt x="978330" y="163772"/>
                  <a:pt x="1050878" y="163772"/>
                </a:cubicBezTo>
                <a:cubicBezTo>
                  <a:pt x="1123426" y="163772"/>
                  <a:pt x="1194257" y="170002"/>
                  <a:pt x="1262667" y="181864"/>
                </a:cubicBezTo>
                <a:lnTo>
                  <a:pt x="1357954" y="202626"/>
                </a:lnTo>
                <a:lnTo>
                  <a:pt x="1357954" y="0"/>
                </a:lnTo>
                <a:lnTo>
                  <a:pt x="1671853" y="0"/>
                </a:lnTo>
                <a:lnTo>
                  <a:pt x="1671853" y="339224"/>
                </a:lnTo>
                <a:lnTo>
                  <a:pt x="1793961" y="424599"/>
                </a:lnTo>
                <a:cubicBezTo>
                  <a:pt x="1984133" y="585750"/>
                  <a:pt x="2101756" y="808380"/>
                  <a:pt x="2101756" y="1054289"/>
                </a:cubicBezTo>
                <a:lnTo>
                  <a:pt x="2101755" y="1944806"/>
                </a:lnTo>
                <a:lnTo>
                  <a:pt x="0" y="1944806"/>
                </a:lnTo>
                <a:lnTo>
                  <a:pt x="0" y="1054289"/>
                </a:lnTo>
                <a:cubicBezTo>
                  <a:pt x="0" y="808380"/>
                  <a:pt x="117623" y="585750"/>
                  <a:pt x="307795" y="424599"/>
                </a:cubicBezTo>
                <a:lnTo>
                  <a:pt x="436730" y="3344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976063E2-E54A-4A74-A7DD-6F58042E7B9D}"/>
              </a:ext>
            </a:extLst>
          </p:cNvPr>
          <p:cNvGrpSpPr/>
          <p:nvPr/>
        </p:nvGrpSpPr>
        <p:grpSpPr>
          <a:xfrm>
            <a:off x="1959560" y="3406724"/>
            <a:ext cx="400820" cy="383110"/>
            <a:chOff x="6353033" y="3251576"/>
            <a:chExt cx="1467134" cy="1402309"/>
          </a:xfrm>
          <a:solidFill>
            <a:schemeClr val="bg1">
              <a:lumMod val="95000"/>
            </a:schemeClr>
          </a:solidFill>
          <a:effectLst/>
        </p:grpSpPr>
        <p:sp>
          <p:nvSpPr>
            <p:cNvPr id="246" name="正方形/長方形 245">
              <a:extLst>
                <a:ext uri="{FF2B5EF4-FFF2-40B4-BE49-F238E27FC236}">
                  <a16:creationId xmlns:a16="http://schemas.microsoft.com/office/drawing/2014/main" id="{0B2FA210-DEB5-4242-BB95-7D0301F472BA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03789C0B-2863-411D-A85F-AD3C9A120A8A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8" name="正方形/長方形 247">
              <a:extLst>
                <a:ext uri="{FF2B5EF4-FFF2-40B4-BE49-F238E27FC236}">
                  <a16:creationId xmlns:a16="http://schemas.microsoft.com/office/drawing/2014/main" id="{E0594EE5-C1D5-4D4D-A1CB-E5DB5C81C3DC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9" name="正方形/長方形 248">
              <a:extLst>
                <a:ext uri="{FF2B5EF4-FFF2-40B4-BE49-F238E27FC236}">
                  <a16:creationId xmlns:a16="http://schemas.microsoft.com/office/drawing/2014/main" id="{C2FFD5B6-C66C-4333-AA32-F2BD4BD1F0D5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正方形/長方形 249">
              <a:extLst>
                <a:ext uri="{FF2B5EF4-FFF2-40B4-BE49-F238E27FC236}">
                  <a16:creationId xmlns:a16="http://schemas.microsoft.com/office/drawing/2014/main" id="{C4E35FF9-06B2-45BE-911E-48A84CA0C391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正方形/長方形 250">
              <a:extLst>
                <a:ext uri="{FF2B5EF4-FFF2-40B4-BE49-F238E27FC236}">
                  <a16:creationId xmlns:a16="http://schemas.microsoft.com/office/drawing/2014/main" id="{71413404-BD00-492B-9863-8AABDCE1AA6C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2" name="正方形/長方形 251">
              <a:extLst>
                <a:ext uri="{FF2B5EF4-FFF2-40B4-BE49-F238E27FC236}">
                  <a16:creationId xmlns:a16="http://schemas.microsoft.com/office/drawing/2014/main" id="{989AD84A-B645-41D8-8C05-3A5BE42D4020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正方形/長方形 252">
              <a:extLst>
                <a:ext uri="{FF2B5EF4-FFF2-40B4-BE49-F238E27FC236}">
                  <a16:creationId xmlns:a16="http://schemas.microsoft.com/office/drawing/2014/main" id="{D5F59974-7D13-45C3-9A16-9D716EFAA0FE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正方形/長方形 253">
              <a:extLst>
                <a:ext uri="{FF2B5EF4-FFF2-40B4-BE49-F238E27FC236}">
                  <a16:creationId xmlns:a16="http://schemas.microsoft.com/office/drawing/2014/main" id="{70C0C0D0-AF4C-42D2-8759-E119FE24FF48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5" name="正方形/長方形 254">
              <a:extLst>
                <a:ext uri="{FF2B5EF4-FFF2-40B4-BE49-F238E27FC236}">
                  <a16:creationId xmlns:a16="http://schemas.microsoft.com/office/drawing/2014/main" id="{F9E9E293-A484-417A-8EC8-115D9DBE270E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05A62835-E6C4-4529-B531-0AFE728664E8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正方形/長方形 256">
              <a:extLst>
                <a:ext uri="{FF2B5EF4-FFF2-40B4-BE49-F238E27FC236}">
                  <a16:creationId xmlns:a16="http://schemas.microsoft.com/office/drawing/2014/main" id="{A8431EED-E031-421A-B9D2-2D4E98B545F1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F4A9357F-313D-442D-B42F-3F45685E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電話での連絡手順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D3BB5D-5200-4288-9034-2AB247CEC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友人の方は、受話器を置いたままで待っています。</a:t>
            </a:r>
            <a:endParaRPr lang="en-US" altLang="ja-JP"/>
          </a:p>
          <a:p>
            <a:r>
              <a:rPr lang="ja-JP" altLang="ja-JP"/>
              <a:t>受話器を上げていると、話し中になって、これも繋がりません。</a:t>
            </a:r>
            <a:endParaRPr lang="en-US" altLang="ja-JP"/>
          </a:p>
          <a:p>
            <a:r>
              <a:rPr lang="ja-JP" altLang="en-US"/>
              <a:t>そして、</a:t>
            </a:r>
            <a:r>
              <a:rPr lang="ja-JP" altLang="ja-JP"/>
              <a:t>電話のベルが鳴ってから受話器を取り上げます。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B3205D7-1D86-44FB-B73B-A120D0938E8F}"/>
              </a:ext>
            </a:extLst>
          </p:cNvPr>
          <p:cNvGrpSpPr/>
          <p:nvPr/>
        </p:nvGrpSpPr>
        <p:grpSpPr>
          <a:xfrm>
            <a:off x="336377" y="3746518"/>
            <a:ext cx="633528" cy="1173603"/>
            <a:chOff x="1735024" y="837172"/>
            <a:chExt cx="850918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四角形: 上の 2 つの角を丸める 4">
              <a:extLst>
                <a:ext uri="{FF2B5EF4-FFF2-40B4-BE49-F238E27FC236}">
                  <a16:creationId xmlns:a16="http://schemas.microsoft.com/office/drawing/2014/main" id="{BDF0AF42-13A9-4FB7-B9BC-24789C4BBFD4}"/>
                </a:ext>
              </a:extLst>
            </p:cNvPr>
            <p:cNvSpPr/>
            <p:nvPr/>
          </p:nvSpPr>
          <p:spPr>
            <a:xfrm>
              <a:off x="1735024" y="1533207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2942AABC-8691-4FF6-A8A5-28046DA4EB52}"/>
                </a:ext>
              </a:extLst>
            </p:cNvPr>
            <p:cNvSpPr/>
            <p:nvPr/>
          </p:nvSpPr>
          <p:spPr>
            <a:xfrm>
              <a:off x="1735024" y="837172"/>
              <a:ext cx="825690" cy="8256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3FC2CD2B-0C34-4079-AC6D-12F177F87258}"/>
                </a:ext>
              </a:extLst>
            </p:cNvPr>
            <p:cNvGrpSpPr/>
            <p:nvPr/>
          </p:nvGrpSpPr>
          <p:grpSpPr>
            <a:xfrm>
              <a:off x="2012426" y="1113972"/>
              <a:ext cx="573516" cy="163179"/>
              <a:chOff x="2249503" y="3040472"/>
              <a:chExt cx="573516" cy="16317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8" name="四角形: 上の 2 つの角を丸める 7">
                <a:extLst>
                  <a:ext uri="{FF2B5EF4-FFF2-40B4-BE49-F238E27FC236}">
                    <a16:creationId xmlns:a16="http://schemas.microsoft.com/office/drawing/2014/main" id="{2524E739-EA8E-4D7D-94A6-D9D0F8544626}"/>
                  </a:ext>
                </a:extLst>
              </p:cNvPr>
              <p:cNvSpPr/>
              <p:nvPr/>
            </p:nvSpPr>
            <p:spPr>
              <a:xfrm flipV="1">
                <a:off x="2249503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四角形: 上の 2 つの角を丸める 8">
                <a:extLst>
                  <a:ext uri="{FF2B5EF4-FFF2-40B4-BE49-F238E27FC236}">
                    <a16:creationId xmlns:a16="http://schemas.microsoft.com/office/drawing/2014/main" id="{738B38D6-B65B-410A-9743-5C58CAC0B1CA}"/>
                  </a:ext>
                </a:extLst>
              </p:cNvPr>
              <p:cNvSpPr/>
              <p:nvPr/>
            </p:nvSpPr>
            <p:spPr>
              <a:xfrm flipV="1">
                <a:off x="2597830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315F8374-2F94-413F-9A9B-9AEAE75C94A1}"/>
                  </a:ext>
                </a:extLst>
              </p:cNvPr>
              <p:cNvCxnSpPr>
                <a:stCxn id="8" idx="0"/>
                <a:endCxn id="9" idx="2"/>
              </p:cNvCxnSpPr>
              <p:nvPr/>
            </p:nvCxnSpPr>
            <p:spPr>
              <a:xfrm>
                <a:off x="2474692" y="3122061"/>
                <a:ext cx="12313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73418BA-A893-4776-ACD2-54AE25ADE1CC}"/>
              </a:ext>
            </a:extLst>
          </p:cNvPr>
          <p:cNvGrpSpPr/>
          <p:nvPr/>
        </p:nvGrpSpPr>
        <p:grpSpPr>
          <a:xfrm>
            <a:off x="8181836" y="3746398"/>
            <a:ext cx="662306" cy="1173723"/>
            <a:chOff x="1813652" y="3954538"/>
            <a:chExt cx="889481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" name="四角形: 上の 2 つの角を丸める 11">
              <a:extLst>
                <a:ext uri="{FF2B5EF4-FFF2-40B4-BE49-F238E27FC236}">
                  <a16:creationId xmlns:a16="http://schemas.microsoft.com/office/drawing/2014/main" id="{6CB415D3-9609-4957-B021-34247CD797B4}"/>
                </a:ext>
              </a:extLst>
            </p:cNvPr>
            <p:cNvSpPr/>
            <p:nvPr/>
          </p:nvSpPr>
          <p:spPr>
            <a:xfrm>
              <a:off x="1877443" y="4650573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D906DCA2-6BF9-4711-90F7-257F67608296}"/>
                </a:ext>
              </a:extLst>
            </p:cNvPr>
            <p:cNvSpPr/>
            <p:nvPr/>
          </p:nvSpPr>
          <p:spPr>
            <a:xfrm>
              <a:off x="1877443" y="3954538"/>
              <a:ext cx="825690" cy="8256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EBB0D699-1598-485C-9EE0-3F818BE4DD0A}"/>
                </a:ext>
              </a:extLst>
            </p:cNvPr>
            <p:cNvGrpSpPr/>
            <p:nvPr/>
          </p:nvGrpSpPr>
          <p:grpSpPr>
            <a:xfrm>
              <a:off x="1813652" y="4224514"/>
              <a:ext cx="573516" cy="163179"/>
              <a:chOff x="1813652" y="4224514"/>
              <a:chExt cx="573516" cy="163179"/>
            </a:xfrm>
          </p:grpSpPr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B061B87B-418F-4287-9868-2A46A0A11DF1}"/>
                  </a:ext>
                </a:extLst>
              </p:cNvPr>
              <p:cNvSpPr/>
              <p:nvPr/>
            </p:nvSpPr>
            <p:spPr>
              <a:xfrm flipV="1">
                <a:off x="1813652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楕円 15">
                <a:extLst>
                  <a:ext uri="{FF2B5EF4-FFF2-40B4-BE49-F238E27FC236}">
                    <a16:creationId xmlns:a16="http://schemas.microsoft.com/office/drawing/2014/main" id="{76557DD8-7851-462F-9F4B-663172F16021}"/>
                  </a:ext>
                </a:extLst>
              </p:cNvPr>
              <p:cNvSpPr/>
              <p:nvPr/>
            </p:nvSpPr>
            <p:spPr>
              <a:xfrm flipV="1">
                <a:off x="2161979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F04DB015-116D-46E2-A7DF-2AA5542BCD4C}"/>
                  </a:ext>
                </a:extLst>
              </p:cNvPr>
              <p:cNvCxnSpPr/>
              <p:nvPr/>
            </p:nvCxnSpPr>
            <p:spPr>
              <a:xfrm>
                <a:off x="2038841" y="4306103"/>
                <a:ext cx="123138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E163D17-CCF7-4D7E-83C6-F43EA63DD2AB}"/>
              </a:ext>
            </a:extLst>
          </p:cNvPr>
          <p:cNvGrpSpPr/>
          <p:nvPr/>
        </p:nvGrpSpPr>
        <p:grpSpPr>
          <a:xfrm rot="919776">
            <a:off x="4343114" y="868952"/>
            <a:ext cx="251852" cy="4090649"/>
            <a:chOff x="4892722" y="1207827"/>
            <a:chExt cx="300251" cy="2758529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E45B145B-2347-41C8-9771-F8F19865D6DA}"/>
                </a:ext>
              </a:extLst>
            </p:cNvPr>
            <p:cNvCxnSpPr/>
            <p:nvPr/>
          </p:nvCxnSpPr>
          <p:spPr>
            <a:xfrm>
              <a:off x="4892722" y="120782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759602C-CFF4-401E-85EA-5338152C0C81}"/>
                </a:ext>
              </a:extLst>
            </p:cNvPr>
            <p:cNvCxnSpPr/>
            <p:nvPr/>
          </p:nvCxnSpPr>
          <p:spPr>
            <a:xfrm>
              <a:off x="5192973" y="240368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A0187CDA-CF5E-4892-8857-E0BEADC449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2722" y="2403687"/>
              <a:ext cx="300251" cy="366810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161774E8-CBB6-4D3E-A1F1-C2CBD0969DB2}"/>
              </a:ext>
            </a:extLst>
          </p:cNvPr>
          <p:cNvSpPr/>
          <p:nvPr/>
        </p:nvSpPr>
        <p:spPr>
          <a:xfrm>
            <a:off x="6538230" y="3015352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5289A24D-FADE-4EA0-97EC-7097F84AB02D}"/>
              </a:ext>
            </a:extLst>
          </p:cNvPr>
          <p:cNvGrpSpPr/>
          <p:nvPr/>
        </p:nvGrpSpPr>
        <p:grpSpPr>
          <a:xfrm>
            <a:off x="1665981" y="908431"/>
            <a:ext cx="987978" cy="851430"/>
            <a:chOff x="897857" y="812040"/>
            <a:chExt cx="1916221" cy="1651381"/>
          </a:xfrm>
          <a:solidFill>
            <a:srgbClr val="F2F2F2">
              <a:alpha val="40000"/>
            </a:srgbClr>
          </a:solidFill>
          <a:effectLst/>
        </p:grpSpPr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BC95037C-7DA8-4DDE-9D48-F5ACC06EE15F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E35CBC5D-8B6F-437D-9784-DE73F9DFF754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6B2E730C-B581-4176-87FD-8E4CEA7DA76D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grpFill/>
            <a:effectLst/>
          </p:grpSpPr>
          <p:sp>
            <p:nvSpPr>
              <p:cNvPr id="155" name="正方形/長方形 154">
                <a:extLst>
                  <a:ext uri="{FF2B5EF4-FFF2-40B4-BE49-F238E27FC236}">
                    <a16:creationId xmlns:a16="http://schemas.microsoft.com/office/drawing/2014/main" id="{E1E959D6-2232-47F0-9202-9FBBC014B0F9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正方形/長方形 155">
                <a:extLst>
                  <a:ext uri="{FF2B5EF4-FFF2-40B4-BE49-F238E27FC236}">
                    <a16:creationId xmlns:a16="http://schemas.microsoft.com/office/drawing/2014/main" id="{BCAB876B-5EDD-4FDE-9283-63FE0A802B8A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正方形/長方形 156">
                <a:extLst>
                  <a:ext uri="{FF2B5EF4-FFF2-40B4-BE49-F238E27FC236}">
                    <a16:creationId xmlns:a16="http://schemas.microsoft.com/office/drawing/2014/main" id="{3D5E70CD-3F2A-4FD1-BC82-4619F5B6B7B4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正方形/長方形 157">
                <a:extLst>
                  <a:ext uri="{FF2B5EF4-FFF2-40B4-BE49-F238E27FC236}">
                    <a16:creationId xmlns:a16="http://schemas.microsoft.com/office/drawing/2014/main" id="{065B69B0-53FF-4A96-B984-245E2D090208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正方形/長方形 158">
                <a:extLst>
                  <a:ext uri="{FF2B5EF4-FFF2-40B4-BE49-F238E27FC236}">
                    <a16:creationId xmlns:a16="http://schemas.microsoft.com/office/drawing/2014/main" id="{223E6DF4-CF56-4248-A126-F70D8711394C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正方形/長方形 159">
                <a:extLst>
                  <a:ext uri="{FF2B5EF4-FFF2-40B4-BE49-F238E27FC236}">
                    <a16:creationId xmlns:a16="http://schemas.microsoft.com/office/drawing/2014/main" id="{5BD4F836-C78E-4BD1-A5FE-3168EAB14D5B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1" name="正方形/長方形 160">
                <a:extLst>
                  <a:ext uri="{FF2B5EF4-FFF2-40B4-BE49-F238E27FC236}">
                    <a16:creationId xmlns:a16="http://schemas.microsoft.com/office/drawing/2014/main" id="{AD7690F8-856B-48DB-9078-74F458033AB6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正方形/長方形 161">
                <a:extLst>
                  <a:ext uri="{FF2B5EF4-FFF2-40B4-BE49-F238E27FC236}">
                    <a16:creationId xmlns:a16="http://schemas.microsoft.com/office/drawing/2014/main" id="{5E39B6A3-AB46-4B43-B26C-666562C13ABB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正方形/長方形 162">
                <a:extLst>
                  <a:ext uri="{FF2B5EF4-FFF2-40B4-BE49-F238E27FC236}">
                    <a16:creationId xmlns:a16="http://schemas.microsoft.com/office/drawing/2014/main" id="{727EA18D-1445-4156-9451-FBCF9FF0FE7C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正方形/長方形 163">
                <a:extLst>
                  <a:ext uri="{FF2B5EF4-FFF2-40B4-BE49-F238E27FC236}">
                    <a16:creationId xmlns:a16="http://schemas.microsoft.com/office/drawing/2014/main" id="{07F3A2CE-4450-43AF-8077-C7C700B398E3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正方形/長方形 164">
                <a:extLst>
                  <a:ext uri="{FF2B5EF4-FFF2-40B4-BE49-F238E27FC236}">
                    <a16:creationId xmlns:a16="http://schemas.microsoft.com/office/drawing/2014/main" id="{CDD14148-79F8-447D-8F54-82F5F78E1B1A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正方形/長方形 165">
                <a:extLst>
                  <a:ext uri="{FF2B5EF4-FFF2-40B4-BE49-F238E27FC236}">
                    <a16:creationId xmlns:a16="http://schemas.microsoft.com/office/drawing/2014/main" id="{0C721C43-22DE-4624-B7AA-944D4B001627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57BE6FE-1D9F-4ADF-A4F2-947A045703DD}"/>
              </a:ext>
            </a:extLst>
          </p:cNvPr>
          <p:cNvSpPr/>
          <p:nvPr/>
        </p:nvSpPr>
        <p:spPr>
          <a:xfrm>
            <a:off x="1776577" y="2108039"/>
            <a:ext cx="766786" cy="709525"/>
          </a:xfrm>
          <a:custGeom>
            <a:avLst/>
            <a:gdLst>
              <a:gd name="connsiteX0" fmla="*/ 436730 w 2101756"/>
              <a:gd name="connsiteY0" fmla="*/ 0 h 1944806"/>
              <a:gd name="connsiteX1" fmla="*/ 750629 w 2101756"/>
              <a:gd name="connsiteY1" fmla="*/ 0 h 1944806"/>
              <a:gd name="connsiteX2" fmla="*/ 750629 w 2101756"/>
              <a:gd name="connsiteY2" fmla="*/ 201139 h 1944806"/>
              <a:gd name="connsiteX3" fmla="*/ 839090 w 2101756"/>
              <a:gd name="connsiteY3" fmla="*/ 181864 h 1944806"/>
              <a:gd name="connsiteX4" fmla="*/ 1050878 w 2101756"/>
              <a:gd name="connsiteY4" fmla="*/ 163772 h 1944806"/>
              <a:gd name="connsiteX5" fmla="*/ 1262667 w 2101756"/>
              <a:gd name="connsiteY5" fmla="*/ 181864 h 1944806"/>
              <a:gd name="connsiteX6" fmla="*/ 1357954 w 2101756"/>
              <a:gd name="connsiteY6" fmla="*/ 202626 h 1944806"/>
              <a:gd name="connsiteX7" fmla="*/ 1357954 w 2101756"/>
              <a:gd name="connsiteY7" fmla="*/ 0 h 1944806"/>
              <a:gd name="connsiteX8" fmla="*/ 1671853 w 2101756"/>
              <a:gd name="connsiteY8" fmla="*/ 0 h 1944806"/>
              <a:gd name="connsiteX9" fmla="*/ 1671853 w 2101756"/>
              <a:gd name="connsiteY9" fmla="*/ 339224 h 1944806"/>
              <a:gd name="connsiteX10" fmla="*/ 1793961 w 2101756"/>
              <a:gd name="connsiteY10" fmla="*/ 424599 h 1944806"/>
              <a:gd name="connsiteX11" fmla="*/ 2101756 w 2101756"/>
              <a:gd name="connsiteY11" fmla="*/ 1054289 h 1944806"/>
              <a:gd name="connsiteX12" fmla="*/ 2101755 w 2101756"/>
              <a:gd name="connsiteY12" fmla="*/ 1944806 h 1944806"/>
              <a:gd name="connsiteX13" fmla="*/ 0 w 2101756"/>
              <a:gd name="connsiteY13" fmla="*/ 1944806 h 1944806"/>
              <a:gd name="connsiteX14" fmla="*/ 0 w 2101756"/>
              <a:gd name="connsiteY14" fmla="*/ 1054289 h 1944806"/>
              <a:gd name="connsiteX15" fmla="*/ 307795 w 2101756"/>
              <a:gd name="connsiteY15" fmla="*/ 424599 h 1944806"/>
              <a:gd name="connsiteX16" fmla="*/ 436730 w 2101756"/>
              <a:gd name="connsiteY16" fmla="*/ 334451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756" h="1944806">
                <a:moveTo>
                  <a:pt x="436730" y="0"/>
                </a:moveTo>
                <a:lnTo>
                  <a:pt x="750629" y="0"/>
                </a:lnTo>
                <a:lnTo>
                  <a:pt x="750629" y="201139"/>
                </a:lnTo>
                <a:lnTo>
                  <a:pt x="839090" y="181864"/>
                </a:lnTo>
                <a:cubicBezTo>
                  <a:pt x="907499" y="170002"/>
                  <a:pt x="978330" y="163772"/>
                  <a:pt x="1050878" y="163772"/>
                </a:cubicBezTo>
                <a:cubicBezTo>
                  <a:pt x="1123426" y="163772"/>
                  <a:pt x="1194257" y="170002"/>
                  <a:pt x="1262667" y="181864"/>
                </a:cubicBezTo>
                <a:lnTo>
                  <a:pt x="1357954" y="202626"/>
                </a:lnTo>
                <a:lnTo>
                  <a:pt x="1357954" y="0"/>
                </a:lnTo>
                <a:lnTo>
                  <a:pt x="1671853" y="0"/>
                </a:lnTo>
                <a:lnTo>
                  <a:pt x="1671853" y="339224"/>
                </a:lnTo>
                <a:lnTo>
                  <a:pt x="1793961" y="424599"/>
                </a:lnTo>
                <a:cubicBezTo>
                  <a:pt x="1984133" y="585750"/>
                  <a:pt x="2101756" y="808380"/>
                  <a:pt x="2101756" y="1054289"/>
                </a:cubicBezTo>
                <a:lnTo>
                  <a:pt x="2101755" y="1944806"/>
                </a:lnTo>
                <a:lnTo>
                  <a:pt x="0" y="1944806"/>
                </a:lnTo>
                <a:lnTo>
                  <a:pt x="0" y="1054289"/>
                </a:lnTo>
                <a:cubicBezTo>
                  <a:pt x="0" y="808380"/>
                  <a:pt x="117623" y="585750"/>
                  <a:pt x="307795" y="424599"/>
                </a:cubicBezTo>
                <a:lnTo>
                  <a:pt x="436730" y="334451"/>
                </a:lnTo>
                <a:close/>
              </a:path>
            </a:pathLst>
          </a:custGeom>
          <a:solidFill>
            <a:srgbClr val="F2F2F2">
              <a:alpha val="40000"/>
            </a:srgbClr>
          </a:solidFill>
          <a:ln w="28575">
            <a:solidFill>
              <a:srgbClr val="000000">
                <a:alpha val="4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87931AA0-8D63-4E18-891C-52E8C28A5E91}"/>
              </a:ext>
            </a:extLst>
          </p:cNvPr>
          <p:cNvGrpSpPr/>
          <p:nvPr/>
        </p:nvGrpSpPr>
        <p:grpSpPr>
          <a:xfrm>
            <a:off x="1959560" y="2342199"/>
            <a:ext cx="400820" cy="383110"/>
            <a:chOff x="6353033" y="3251576"/>
            <a:chExt cx="1467134" cy="1402309"/>
          </a:xfrm>
          <a:solidFill>
            <a:srgbClr val="F2F2F2">
              <a:alpha val="40000"/>
            </a:srgbClr>
          </a:solidFill>
          <a:effectLst/>
        </p:grpSpPr>
        <p:sp>
          <p:nvSpPr>
            <p:cNvPr id="169" name="正方形/長方形 168">
              <a:extLst>
                <a:ext uri="{FF2B5EF4-FFF2-40B4-BE49-F238E27FC236}">
                  <a16:creationId xmlns:a16="http://schemas.microsoft.com/office/drawing/2014/main" id="{B5DE3738-F399-4A7B-964C-7D1BFF01660D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7CA1BAA5-DE73-46EF-A90F-6A47883BDF5B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9477E00A-946F-467E-8432-CF7DB751C346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正方形/長方形 171">
              <a:extLst>
                <a:ext uri="{FF2B5EF4-FFF2-40B4-BE49-F238E27FC236}">
                  <a16:creationId xmlns:a16="http://schemas.microsoft.com/office/drawing/2014/main" id="{8DA5B4CC-F8D9-4E36-B461-6A6675C03B2B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3" name="正方形/長方形 172">
              <a:extLst>
                <a:ext uri="{FF2B5EF4-FFF2-40B4-BE49-F238E27FC236}">
                  <a16:creationId xmlns:a16="http://schemas.microsoft.com/office/drawing/2014/main" id="{6FF85621-3C9A-49AE-8B87-7E32795FD756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CE9A0DC8-AF15-43A6-8725-500F018A5F95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26D1EC76-78F0-458C-833C-51CC8356FEAF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810B810C-8111-4679-B50D-B3EB59CE28D2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05EC89B4-0ADF-4277-9DBD-E0C06E80C31E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417979C6-AF07-4C35-863E-4E089B5E52C3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009C5AF9-159B-4585-900F-741E35DDB840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B7E6EA4C-EFE9-46AF-B1E4-529A9B2DFF02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F50E2FF1-CA4E-425E-BA64-EAF52865B7F1}"/>
              </a:ext>
            </a:extLst>
          </p:cNvPr>
          <p:cNvGrpSpPr/>
          <p:nvPr/>
        </p:nvGrpSpPr>
        <p:grpSpPr>
          <a:xfrm>
            <a:off x="6538230" y="908431"/>
            <a:ext cx="987978" cy="851430"/>
            <a:chOff x="897857" y="812040"/>
            <a:chExt cx="1916221" cy="1651381"/>
          </a:xfrm>
          <a:solidFill>
            <a:srgbClr val="F2F2F2">
              <a:alpha val="40000"/>
            </a:srgbClr>
          </a:solidFill>
        </p:grpSpPr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C729B7CB-64A1-41D3-99F8-C3873BB548DB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0380135F-7EF4-406B-A5B5-FF144119E712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184" name="グループ化 183">
              <a:extLst>
                <a:ext uri="{FF2B5EF4-FFF2-40B4-BE49-F238E27FC236}">
                  <a16:creationId xmlns:a16="http://schemas.microsoft.com/office/drawing/2014/main" id="{1482CACE-5767-407F-80FF-B43C21108165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grpFill/>
            <a:effectLst/>
          </p:grpSpPr>
          <p:sp>
            <p:nvSpPr>
              <p:cNvPr id="185" name="正方形/長方形 184">
                <a:extLst>
                  <a:ext uri="{FF2B5EF4-FFF2-40B4-BE49-F238E27FC236}">
                    <a16:creationId xmlns:a16="http://schemas.microsoft.com/office/drawing/2014/main" id="{70FF47CC-787F-4FD7-B570-2DBC81CC007C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正方形/長方形 185">
                <a:extLst>
                  <a:ext uri="{FF2B5EF4-FFF2-40B4-BE49-F238E27FC236}">
                    <a16:creationId xmlns:a16="http://schemas.microsoft.com/office/drawing/2014/main" id="{DD5AB955-7BF5-4B3F-A7D7-DFE264895443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正方形/長方形 186">
                <a:extLst>
                  <a:ext uri="{FF2B5EF4-FFF2-40B4-BE49-F238E27FC236}">
                    <a16:creationId xmlns:a16="http://schemas.microsoft.com/office/drawing/2014/main" id="{E2D93B4B-CAE9-41F3-B023-20E79126A3AF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" name="正方形/長方形 187">
                <a:extLst>
                  <a:ext uri="{FF2B5EF4-FFF2-40B4-BE49-F238E27FC236}">
                    <a16:creationId xmlns:a16="http://schemas.microsoft.com/office/drawing/2014/main" id="{6D8CD08B-5978-4AE5-81A5-F70E68BCDB12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9" name="正方形/長方形 188">
                <a:extLst>
                  <a:ext uri="{FF2B5EF4-FFF2-40B4-BE49-F238E27FC236}">
                    <a16:creationId xmlns:a16="http://schemas.microsoft.com/office/drawing/2014/main" id="{E6011210-A8BA-4C7C-A998-45C5E9242305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0" name="正方形/長方形 189">
                <a:extLst>
                  <a:ext uri="{FF2B5EF4-FFF2-40B4-BE49-F238E27FC236}">
                    <a16:creationId xmlns:a16="http://schemas.microsoft.com/office/drawing/2014/main" id="{919608A1-E50D-4806-A66C-D3754AEF8347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1" name="正方形/長方形 190">
                <a:extLst>
                  <a:ext uri="{FF2B5EF4-FFF2-40B4-BE49-F238E27FC236}">
                    <a16:creationId xmlns:a16="http://schemas.microsoft.com/office/drawing/2014/main" id="{0BB92E43-41A4-4A57-962A-F2CA93856B36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正方形/長方形 191">
                <a:extLst>
                  <a:ext uri="{FF2B5EF4-FFF2-40B4-BE49-F238E27FC236}">
                    <a16:creationId xmlns:a16="http://schemas.microsoft.com/office/drawing/2014/main" id="{4FE4C876-1F1F-431A-AF9F-349CC49980CE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" name="正方形/長方形 192">
                <a:extLst>
                  <a:ext uri="{FF2B5EF4-FFF2-40B4-BE49-F238E27FC236}">
                    <a16:creationId xmlns:a16="http://schemas.microsoft.com/office/drawing/2014/main" id="{AD9CE9A6-F14F-4414-8DED-88B22FF84E35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" name="正方形/長方形 193">
                <a:extLst>
                  <a:ext uri="{FF2B5EF4-FFF2-40B4-BE49-F238E27FC236}">
                    <a16:creationId xmlns:a16="http://schemas.microsoft.com/office/drawing/2014/main" id="{4BC22FB4-3DA7-4375-9758-C55EDC99C378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正方形/長方形 194">
                <a:extLst>
                  <a:ext uri="{FF2B5EF4-FFF2-40B4-BE49-F238E27FC236}">
                    <a16:creationId xmlns:a16="http://schemas.microsoft.com/office/drawing/2014/main" id="{76F8F819-FB02-4851-927E-D0283C41952B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正方形/長方形 195">
                <a:extLst>
                  <a:ext uri="{FF2B5EF4-FFF2-40B4-BE49-F238E27FC236}">
                    <a16:creationId xmlns:a16="http://schemas.microsoft.com/office/drawing/2014/main" id="{4BC5876D-7FC3-4DC2-A17D-30A15D55E8B9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B07F29C0-ED32-4D7B-BC24-6C53E279BED1}"/>
              </a:ext>
            </a:extLst>
          </p:cNvPr>
          <p:cNvGrpSpPr/>
          <p:nvPr/>
        </p:nvGrpSpPr>
        <p:grpSpPr>
          <a:xfrm>
            <a:off x="6538230" y="1966134"/>
            <a:ext cx="987978" cy="851430"/>
            <a:chOff x="897857" y="812040"/>
            <a:chExt cx="1916221" cy="1651381"/>
          </a:xfrm>
          <a:solidFill>
            <a:srgbClr val="F2F2F2">
              <a:alpha val="40000"/>
            </a:srgbClr>
          </a:solidFill>
        </p:grpSpPr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B1CBDC62-39DD-4380-9C0F-1B510EE4B21C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FE2F700A-CA38-450C-98EC-31FE38490ACF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00" name="グループ化 199">
              <a:extLst>
                <a:ext uri="{FF2B5EF4-FFF2-40B4-BE49-F238E27FC236}">
                  <a16:creationId xmlns:a16="http://schemas.microsoft.com/office/drawing/2014/main" id="{80B47886-7C0F-4A98-AAD2-EE0A7432DD85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grpFill/>
            <a:effectLst/>
          </p:grpSpPr>
          <p:sp>
            <p:nvSpPr>
              <p:cNvPr id="201" name="正方形/長方形 200">
                <a:extLst>
                  <a:ext uri="{FF2B5EF4-FFF2-40B4-BE49-F238E27FC236}">
                    <a16:creationId xmlns:a16="http://schemas.microsoft.com/office/drawing/2014/main" id="{38ED5C3C-F2C1-4C9C-9A7C-67076B73AF25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正方形/長方形 201">
                <a:extLst>
                  <a:ext uri="{FF2B5EF4-FFF2-40B4-BE49-F238E27FC236}">
                    <a16:creationId xmlns:a16="http://schemas.microsoft.com/office/drawing/2014/main" id="{455FBB7F-B5FF-4179-B482-FE2274A34333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正方形/長方形 202">
                <a:extLst>
                  <a:ext uri="{FF2B5EF4-FFF2-40B4-BE49-F238E27FC236}">
                    <a16:creationId xmlns:a16="http://schemas.microsoft.com/office/drawing/2014/main" id="{97F683F9-E5E9-41D8-80B8-DF762A66404D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正方形/長方形 203">
                <a:extLst>
                  <a:ext uri="{FF2B5EF4-FFF2-40B4-BE49-F238E27FC236}">
                    <a16:creationId xmlns:a16="http://schemas.microsoft.com/office/drawing/2014/main" id="{EFDB9C4A-2930-4595-ADD6-1E1A27DD2ABA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" name="正方形/長方形 204">
                <a:extLst>
                  <a:ext uri="{FF2B5EF4-FFF2-40B4-BE49-F238E27FC236}">
                    <a16:creationId xmlns:a16="http://schemas.microsoft.com/office/drawing/2014/main" id="{C3201477-3AD3-4DB9-B799-22051D97465E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正方形/長方形 205">
                <a:extLst>
                  <a:ext uri="{FF2B5EF4-FFF2-40B4-BE49-F238E27FC236}">
                    <a16:creationId xmlns:a16="http://schemas.microsoft.com/office/drawing/2014/main" id="{7DA31FC0-0E94-4E0D-B23C-43EB09023408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正方形/長方形 206">
                <a:extLst>
                  <a:ext uri="{FF2B5EF4-FFF2-40B4-BE49-F238E27FC236}">
                    <a16:creationId xmlns:a16="http://schemas.microsoft.com/office/drawing/2014/main" id="{7A1EABD7-61E2-4134-9AF5-6191B826C9E9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正方形/長方形 207">
                <a:extLst>
                  <a:ext uri="{FF2B5EF4-FFF2-40B4-BE49-F238E27FC236}">
                    <a16:creationId xmlns:a16="http://schemas.microsoft.com/office/drawing/2014/main" id="{7F404C08-F6DF-45C7-9F43-5779C48469C2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" name="正方形/長方形 208">
                <a:extLst>
                  <a:ext uri="{FF2B5EF4-FFF2-40B4-BE49-F238E27FC236}">
                    <a16:creationId xmlns:a16="http://schemas.microsoft.com/office/drawing/2014/main" id="{53BE73A0-BDD9-4012-A349-0376F8C731DF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正方形/長方形 209">
                <a:extLst>
                  <a:ext uri="{FF2B5EF4-FFF2-40B4-BE49-F238E27FC236}">
                    <a16:creationId xmlns:a16="http://schemas.microsoft.com/office/drawing/2014/main" id="{7911B7A2-5650-4A6F-A433-D0C7602720D3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正方形/長方形 210">
                <a:extLst>
                  <a:ext uri="{FF2B5EF4-FFF2-40B4-BE49-F238E27FC236}">
                    <a16:creationId xmlns:a16="http://schemas.microsoft.com/office/drawing/2014/main" id="{A7219826-1223-4373-A008-E251AC091E3E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正方形/長方形 211">
                <a:extLst>
                  <a:ext uri="{FF2B5EF4-FFF2-40B4-BE49-F238E27FC236}">
                    <a16:creationId xmlns:a16="http://schemas.microsoft.com/office/drawing/2014/main" id="{C1C1DC1E-6E04-49BC-BCBD-89FFB37FABFD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13" name="テキスト ボックス 212">
            <a:extLst>
              <a:ext uri="{FF2B5EF4-FFF2-40B4-BE49-F238E27FC236}">
                <a16:creationId xmlns:a16="http://schemas.microsoft.com/office/drawing/2014/main" id="{4C1D347D-8B10-4B13-ABA2-F1DCF3BBD836}"/>
              </a:ext>
            </a:extLst>
          </p:cNvPr>
          <p:cNvSpPr txBox="1"/>
          <p:nvPr/>
        </p:nvSpPr>
        <p:spPr>
          <a:xfrm>
            <a:off x="3134338" y="1213688"/>
            <a:ext cx="2895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それぞれ電話を用意する</a:t>
            </a:r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6610E048-AB93-492B-B774-1704D0D5E88E}"/>
              </a:ext>
            </a:extLst>
          </p:cNvPr>
          <p:cNvSpPr/>
          <p:nvPr/>
        </p:nvSpPr>
        <p:spPr>
          <a:xfrm rot="19513403">
            <a:off x="2206259" y="2540682"/>
            <a:ext cx="281179" cy="408886"/>
          </a:xfrm>
          <a:custGeom>
            <a:avLst/>
            <a:gdLst>
              <a:gd name="connsiteX0" fmla="*/ 1548888 w 1911262"/>
              <a:gd name="connsiteY0" fmla="*/ 40556 h 2779328"/>
              <a:gd name="connsiteX1" fmla="*/ 1605851 w 1911262"/>
              <a:gd name="connsiteY1" fmla="*/ 356406 h 2779328"/>
              <a:gd name="connsiteX2" fmla="*/ 1136576 w 1911262"/>
              <a:gd name="connsiteY2" fmla="*/ 1032193 h 2779328"/>
              <a:gd name="connsiteX3" fmla="*/ 1164924 w 1911262"/>
              <a:gd name="connsiteY3" fmla="*/ 1017916 h 2779328"/>
              <a:gd name="connsiteX4" fmla="*/ 1378543 w 1911262"/>
              <a:gd name="connsiteY4" fmla="*/ 1043303 h 2779328"/>
              <a:gd name="connsiteX5" fmla="*/ 1436039 w 1911262"/>
              <a:gd name="connsiteY5" fmla="*/ 1362103 h 2779328"/>
              <a:gd name="connsiteX6" fmla="*/ 1433711 w 1911262"/>
              <a:gd name="connsiteY6" fmla="*/ 1365455 h 2779328"/>
              <a:gd name="connsiteX7" fmla="*/ 1442115 w 1911262"/>
              <a:gd name="connsiteY7" fmla="*/ 1361223 h 2779328"/>
              <a:gd name="connsiteX8" fmla="*/ 1648939 w 1911262"/>
              <a:gd name="connsiteY8" fmla="*/ 1385802 h 2779328"/>
              <a:gd name="connsiteX9" fmla="*/ 1704605 w 1911262"/>
              <a:gd name="connsiteY9" fmla="*/ 1694461 h 2779328"/>
              <a:gd name="connsiteX10" fmla="*/ 1647255 w 1911262"/>
              <a:gd name="connsiteY10" fmla="*/ 1777049 h 2779328"/>
              <a:gd name="connsiteX11" fmla="*/ 1659887 w 1911262"/>
              <a:gd name="connsiteY11" fmla="*/ 1764931 h 2779328"/>
              <a:gd name="connsiteX12" fmla="*/ 1840888 w 1911262"/>
              <a:gd name="connsiteY12" fmla="*/ 1768844 h 2779328"/>
              <a:gd name="connsiteX13" fmla="*/ 1881996 w 1911262"/>
              <a:gd name="connsiteY13" fmla="*/ 1996777 h 2779328"/>
              <a:gd name="connsiteX14" fmla="*/ 1540941 w 1911262"/>
              <a:gd name="connsiteY14" fmla="*/ 2487918 h 2779328"/>
              <a:gd name="connsiteX15" fmla="*/ 1540937 w 1911262"/>
              <a:gd name="connsiteY15" fmla="*/ 2487921 h 2779328"/>
              <a:gd name="connsiteX16" fmla="*/ 1513697 w 1911262"/>
              <a:gd name="connsiteY16" fmla="*/ 2527150 h 2779328"/>
              <a:gd name="connsiteX17" fmla="*/ 696934 w 1911262"/>
              <a:gd name="connsiteY17" fmla="*/ 2674453 h 2779328"/>
              <a:gd name="connsiteX18" fmla="*/ 252177 w 1911262"/>
              <a:gd name="connsiteY18" fmla="*/ 2365608 h 2779328"/>
              <a:gd name="connsiteX19" fmla="*/ 12463 w 1911262"/>
              <a:gd name="connsiteY19" fmla="*/ 1762779 h 2779328"/>
              <a:gd name="connsiteX20" fmla="*/ 14531 w 1911262"/>
              <a:gd name="connsiteY20" fmla="*/ 1756234 h 2779328"/>
              <a:gd name="connsiteX21" fmla="*/ 6687 w 1911262"/>
              <a:gd name="connsiteY21" fmla="*/ 1717383 h 2779328"/>
              <a:gd name="connsiteX22" fmla="*/ 6687 w 1911262"/>
              <a:gd name="connsiteY22" fmla="*/ 1321419 h 2779328"/>
              <a:gd name="connsiteX23" fmla="*/ 245662 w 1911262"/>
              <a:gd name="connsiteY23" fmla="*/ 1082444 h 2779328"/>
              <a:gd name="connsiteX24" fmla="*/ 414643 w 1911262"/>
              <a:gd name="connsiteY24" fmla="*/ 1152438 h 2779328"/>
              <a:gd name="connsiteX25" fmla="*/ 456932 w 1911262"/>
              <a:gd name="connsiteY25" fmla="*/ 1215162 h 2779328"/>
              <a:gd name="connsiteX26" fmla="*/ 1233038 w 1911262"/>
              <a:gd name="connsiteY26" fmla="*/ 97519 h 2779328"/>
              <a:gd name="connsiteX27" fmla="*/ 1548888 w 1911262"/>
              <a:gd name="connsiteY27" fmla="*/ 40556 h 277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1262" h="2779328">
                <a:moveTo>
                  <a:pt x="1548888" y="40556"/>
                </a:moveTo>
                <a:cubicBezTo>
                  <a:pt x="1651837" y="112045"/>
                  <a:pt x="1677341" y="253457"/>
                  <a:pt x="1605851" y="356406"/>
                </a:cubicBezTo>
                <a:lnTo>
                  <a:pt x="1136576" y="1032193"/>
                </a:lnTo>
                <a:lnTo>
                  <a:pt x="1164924" y="1017916"/>
                </a:lnTo>
                <a:cubicBezTo>
                  <a:pt x="1233490" y="991348"/>
                  <a:pt x="1313599" y="998204"/>
                  <a:pt x="1378543" y="1043303"/>
                </a:cubicBezTo>
                <a:cubicBezTo>
                  <a:pt x="1482455" y="1115460"/>
                  <a:pt x="1508196" y="1258192"/>
                  <a:pt x="1436039" y="1362103"/>
                </a:cubicBezTo>
                <a:lnTo>
                  <a:pt x="1433711" y="1365455"/>
                </a:lnTo>
                <a:lnTo>
                  <a:pt x="1442115" y="1361223"/>
                </a:lnTo>
                <a:cubicBezTo>
                  <a:pt x="1508500" y="1335499"/>
                  <a:pt x="1586060" y="1342138"/>
                  <a:pt x="1648939" y="1385802"/>
                </a:cubicBezTo>
                <a:cubicBezTo>
                  <a:pt x="1749545" y="1455664"/>
                  <a:pt x="1774467" y="1593855"/>
                  <a:pt x="1704605" y="1694461"/>
                </a:cubicBezTo>
                <a:lnTo>
                  <a:pt x="1647255" y="1777049"/>
                </a:lnTo>
                <a:lnTo>
                  <a:pt x="1659887" y="1764931"/>
                </a:lnTo>
                <a:cubicBezTo>
                  <a:pt x="1713836" y="1730831"/>
                  <a:pt x="1785168" y="1730151"/>
                  <a:pt x="1840888" y="1768844"/>
                </a:cubicBezTo>
                <a:cubicBezTo>
                  <a:pt x="1915181" y="1820434"/>
                  <a:pt x="1933586" y="1922483"/>
                  <a:pt x="1881996" y="1996777"/>
                </a:cubicBezTo>
                <a:lnTo>
                  <a:pt x="1540941" y="2487918"/>
                </a:lnTo>
                <a:lnTo>
                  <a:pt x="1540937" y="2487921"/>
                </a:lnTo>
                <a:lnTo>
                  <a:pt x="1513697" y="2527150"/>
                </a:lnTo>
                <a:cubicBezTo>
                  <a:pt x="1328830" y="2793370"/>
                  <a:pt x="963153" y="2859319"/>
                  <a:pt x="696934" y="2674453"/>
                </a:cubicBezTo>
                <a:lnTo>
                  <a:pt x="252177" y="2365608"/>
                </a:lnTo>
                <a:cubicBezTo>
                  <a:pt x="52513" y="2226959"/>
                  <a:pt x="-34500" y="1986603"/>
                  <a:pt x="12463" y="1762779"/>
                </a:cubicBezTo>
                <a:lnTo>
                  <a:pt x="14531" y="1756234"/>
                </a:lnTo>
                <a:lnTo>
                  <a:pt x="6687" y="1717383"/>
                </a:lnTo>
                <a:lnTo>
                  <a:pt x="6687" y="1321419"/>
                </a:lnTo>
                <a:cubicBezTo>
                  <a:pt x="6687" y="1189437"/>
                  <a:pt x="113680" y="1082444"/>
                  <a:pt x="245662" y="1082444"/>
                </a:cubicBezTo>
                <a:cubicBezTo>
                  <a:pt x="311653" y="1082444"/>
                  <a:pt x="371397" y="1109192"/>
                  <a:pt x="414643" y="1152438"/>
                </a:cubicBezTo>
                <a:lnTo>
                  <a:pt x="456932" y="1215162"/>
                </a:lnTo>
                <a:lnTo>
                  <a:pt x="1233038" y="97519"/>
                </a:lnTo>
                <a:cubicBezTo>
                  <a:pt x="1304527" y="-5430"/>
                  <a:pt x="1445938" y="-30934"/>
                  <a:pt x="1548888" y="40556"/>
                </a:cubicBezTo>
                <a:close/>
              </a:path>
            </a:pathLst>
          </a:custGeom>
          <a:solidFill>
            <a:srgbClr val="FBE5D6">
              <a:alpha val="40000"/>
            </a:srgbClr>
          </a:solidFill>
          <a:ln w="19050">
            <a:solidFill>
              <a:srgbClr val="843C0C">
                <a:alpha val="4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CAB596C9-1E31-4E26-91E0-1BE236741771}"/>
              </a:ext>
            </a:extLst>
          </p:cNvPr>
          <p:cNvSpPr txBox="1"/>
          <p:nvPr/>
        </p:nvSpPr>
        <p:spPr>
          <a:xfrm>
            <a:off x="2612959" y="2129475"/>
            <a:ext cx="2372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受話器を上げて</a:t>
            </a:r>
            <a:endParaRPr kumimoji="1" lang="en-US" altLang="ja-JP" sz="2000">
              <a:solidFill>
                <a:schemeClr val="accent1">
                  <a:lumMod val="40000"/>
                  <a:lumOff val="6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電話番号をダイアル</a:t>
            </a:r>
          </a:p>
        </p:txBody>
      </p: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68A12ABF-E39B-4419-8457-242AC31EFAB8}"/>
              </a:ext>
            </a:extLst>
          </p:cNvPr>
          <p:cNvGrpSpPr/>
          <p:nvPr/>
        </p:nvGrpSpPr>
        <p:grpSpPr>
          <a:xfrm>
            <a:off x="1961832" y="3402177"/>
            <a:ext cx="400820" cy="383110"/>
            <a:chOff x="6353033" y="3251576"/>
            <a:chExt cx="1467134" cy="1402309"/>
          </a:xfrm>
          <a:solidFill>
            <a:schemeClr val="bg1">
              <a:lumMod val="95000"/>
            </a:schemeClr>
          </a:solidFill>
          <a:effectLst/>
        </p:grpSpPr>
        <p:sp>
          <p:nvSpPr>
            <p:cNvPr id="220" name="正方形/長方形 219">
              <a:extLst>
                <a:ext uri="{FF2B5EF4-FFF2-40B4-BE49-F238E27FC236}">
                  <a16:creationId xmlns:a16="http://schemas.microsoft.com/office/drawing/2014/main" id="{B6D5EC12-3CCB-463E-A2ED-F69B0E4210F9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B192CA3A-AF64-4CDA-8318-C6079103DB13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正方形/長方形 221">
              <a:extLst>
                <a:ext uri="{FF2B5EF4-FFF2-40B4-BE49-F238E27FC236}">
                  <a16:creationId xmlns:a16="http://schemas.microsoft.com/office/drawing/2014/main" id="{7E13328A-995C-4939-96D0-C242DB5ED2A0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A5634DEE-F8E6-4AE5-B621-556F0BB13CCF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正方形/長方形 223">
              <a:extLst>
                <a:ext uri="{FF2B5EF4-FFF2-40B4-BE49-F238E27FC236}">
                  <a16:creationId xmlns:a16="http://schemas.microsoft.com/office/drawing/2014/main" id="{97C8A3C3-B438-4EA8-98BB-37864806BC98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正方形/長方形 224">
              <a:extLst>
                <a:ext uri="{FF2B5EF4-FFF2-40B4-BE49-F238E27FC236}">
                  <a16:creationId xmlns:a16="http://schemas.microsoft.com/office/drawing/2014/main" id="{5091758A-7509-4BC6-9C15-F2255B2D5C57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正方形/長方形 225">
              <a:extLst>
                <a:ext uri="{FF2B5EF4-FFF2-40B4-BE49-F238E27FC236}">
                  <a16:creationId xmlns:a16="http://schemas.microsoft.com/office/drawing/2014/main" id="{CDEB50BE-4444-47F9-B463-A5E99F26013C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正方形/長方形 226">
              <a:extLst>
                <a:ext uri="{FF2B5EF4-FFF2-40B4-BE49-F238E27FC236}">
                  <a16:creationId xmlns:a16="http://schemas.microsoft.com/office/drawing/2014/main" id="{3CB1641D-83FA-428A-87BB-8DAFEEE955C1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51E9AD55-4C62-4B63-8144-F64B425EB714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正方形/長方形 228">
              <a:extLst>
                <a:ext uri="{FF2B5EF4-FFF2-40B4-BE49-F238E27FC236}">
                  <a16:creationId xmlns:a16="http://schemas.microsoft.com/office/drawing/2014/main" id="{5A3AF2A9-134C-4128-9B16-6C6A8B4E0E0B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991DCF49-8ECF-4ADA-B95A-70493F9E88B3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正方形/長方形 230">
              <a:extLst>
                <a:ext uri="{FF2B5EF4-FFF2-40B4-BE49-F238E27FC236}">
                  <a16:creationId xmlns:a16="http://schemas.microsoft.com/office/drawing/2014/main" id="{620CEE08-0740-4713-81B6-121AB90C1B02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21E21011-A098-4F55-9F67-D162E2BD5EAD}"/>
              </a:ext>
            </a:extLst>
          </p:cNvPr>
          <p:cNvSpPr/>
          <p:nvPr/>
        </p:nvSpPr>
        <p:spPr>
          <a:xfrm rot="17206124">
            <a:off x="1039289" y="2240843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 w="28575">
            <a:solidFill>
              <a:srgbClr val="000000">
                <a:alpha val="4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grpSp>
        <p:nvGrpSpPr>
          <p:cNvPr id="261" name="グループ化 260">
            <a:extLst>
              <a:ext uri="{FF2B5EF4-FFF2-40B4-BE49-F238E27FC236}">
                <a16:creationId xmlns:a16="http://schemas.microsoft.com/office/drawing/2014/main" id="{08EFE772-FDE6-4B06-99D1-CFFF8CE82BE1}"/>
              </a:ext>
            </a:extLst>
          </p:cNvPr>
          <p:cNvGrpSpPr/>
          <p:nvPr/>
        </p:nvGrpSpPr>
        <p:grpSpPr>
          <a:xfrm rot="2861287">
            <a:off x="7481094" y="2968926"/>
            <a:ext cx="655526" cy="343256"/>
            <a:chOff x="7956645" y="2484014"/>
            <a:chExt cx="858106" cy="449334"/>
          </a:xfrm>
        </p:grpSpPr>
        <p:sp>
          <p:nvSpPr>
            <p:cNvPr id="258" name="稲妻 257">
              <a:extLst>
                <a:ext uri="{FF2B5EF4-FFF2-40B4-BE49-F238E27FC236}">
                  <a16:creationId xmlns:a16="http://schemas.microsoft.com/office/drawing/2014/main" id="{882A30A3-3908-42D5-9375-6767823703FD}"/>
                </a:ext>
              </a:extLst>
            </p:cNvPr>
            <p:cNvSpPr/>
            <p:nvPr/>
          </p:nvSpPr>
          <p:spPr>
            <a:xfrm>
              <a:off x="7956645" y="2543541"/>
              <a:ext cx="348074" cy="389807"/>
            </a:xfrm>
            <a:prstGeom prst="lightningBol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稲妻 258">
              <a:extLst>
                <a:ext uri="{FF2B5EF4-FFF2-40B4-BE49-F238E27FC236}">
                  <a16:creationId xmlns:a16="http://schemas.microsoft.com/office/drawing/2014/main" id="{C419A1D4-6D51-4B40-9732-753A4CB6BD23}"/>
                </a:ext>
              </a:extLst>
            </p:cNvPr>
            <p:cNvSpPr/>
            <p:nvPr/>
          </p:nvSpPr>
          <p:spPr>
            <a:xfrm rot="2872344">
              <a:off x="8214520" y="2463147"/>
              <a:ext cx="348074" cy="389807"/>
            </a:xfrm>
            <a:prstGeom prst="lightningBol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稲妻 259">
              <a:extLst>
                <a:ext uri="{FF2B5EF4-FFF2-40B4-BE49-F238E27FC236}">
                  <a16:creationId xmlns:a16="http://schemas.microsoft.com/office/drawing/2014/main" id="{0D6F0143-3A2D-43B2-9513-884DE61C7AB9}"/>
                </a:ext>
              </a:extLst>
            </p:cNvPr>
            <p:cNvSpPr/>
            <p:nvPr/>
          </p:nvSpPr>
          <p:spPr>
            <a:xfrm rot="5400000">
              <a:off x="8445811" y="2562959"/>
              <a:ext cx="348074" cy="389807"/>
            </a:xfrm>
            <a:prstGeom prst="lightningBol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2" name="テキスト ボックス 261">
            <a:extLst>
              <a:ext uri="{FF2B5EF4-FFF2-40B4-BE49-F238E27FC236}">
                <a16:creationId xmlns:a16="http://schemas.microsoft.com/office/drawing/2014/main" id="{F2D13B0E-9970-489D-A495-D5405E62881F}"/>
              </a:ext>
            </a:extLst>
          </p:cNvPr>
          <p:cNvSpPr txBox="1"/>
          <p:nvPr/>
        </p:nvSpPr>
        <p:spPr>
          <a:xfrm>
            <a:off x="4245338" y="3189453"/>
            <a:ext cx="2097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ベルが鳴ってから</a:t>
            </a:r>
            <a:endParaRPr kumimoji="1" lang="en-US" altLang="ja-JP" sz="200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受話器を上げる</a:t>
            </a:r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8E1D101B-E7D7-4142-A8E3-3729C79CAB1D}"/>
              </a:ext>
            </a:extLst>
          </p:cNvPr>
          <p:cNvSpPr/>
          <p:nvPr/>
        </p:nvSpPr>
        <p:spPr>
          <a:xfrm>
            <a:off x="6648826" y="3157257"/>
            <a:ext cx="766786" cy="709525"/>
          </a:xfrm>
          <a:custGeom>
            <a:avLst/>
            <a:gdLst>
              <a:gd name="connsiteX0" fmla="*/ 436730 w 2101756"/>
              <a:gd name="connsiteY0" fmla="*/ 0 h 1944806"/>
              <a:gd name="connsiteX1" fmla="*/ 750629 w 2101756"/>
              <a:gd name="connsiteY1" fmla="*/ 0 h 1944806"/>
              <a:gd name="connsiteX2" fmla="*/ 750629 w 2101756"/>
              <a:gd name="connsiteY2" fmla="*/ 201139 h 1944806"/>
              <a:gd name="connsiteX3" fmla="*/ 839090 w 2101756"/>
              <a:gd name="connsiteY3" fmla="*/ 181864 h 1944806"/>
              <a:gd name="connsiteX4" fmla="*/ 1050878 w 2101756"/>
              <a:gd name="connsiteY4" fmla="*/ 163772 h 1944806"/>
              <a:gd name="connsiteX5" fmla="*/ 1262667 w 2101756"/>
              <a:gd name="connsiteY5" fmla="*/ 181864 h 1944806"/>
              <a:gd name="connsiteX6" fmla="*/ 1357954 w 2101756"/>
              <a:gd name="connsiteY6" fmla="*/ 202626 h 1944806"/>
              <a:gd name="connsiteX7" fmla="*/ 1357954 w 2101756"/>
              <a:gd name="connsiteY7" fmla="*/ 0 h 1944806"/>
              <a:gd name="connsiteX8" fmla="*/ 1671853 w 2101756"/>
              <a:gd name="connsiteY8" fmla="*/ 0 h 1944806"/>
              <a:gd name="connsiteX9" fmla="*/ 1671853 w 2101756"/>
              <a:gd name="connsiteY9" fmla="*/ 339224 h 1944806"/>
              <a:gd name="connsiteX10" fmla="*/ 1793961 w 2101756"/>
              <a:gd name="connsiteY10" fmla="*/ 424599 h 1944806"/>
              <a:gd name="connsiteX11" fmla="*/ 2101756 w 2101756"/>
              <a:gd name="connsiteY11" fmla="*/ 1054289 h 1944806"/>
              <a:gd name="connsiteX12" fmla="*/ 2101755 w 2101756"/>
              <a:gd name="connsiteY12" fmla="*/ 1944806 h 1944806"/>
              <a:gd name="connsiteX13" fmla="*/ 0 w 2101756"/>
              <a:gd name="connsiteY13" fmla="*/ 1944806 h 1944806"/>
              <a:gd name="connsiteX14" fmla="*/ 0 w 2101756"/>
              <a:gd name="connsiteY14" fmla="*/ 1054289 h 1944806"/>
              <a:gd name="connsiteX15" fmla="*/ 307795 w 2101756"/>
              <a:gd name="connsiteY15" fmla="*/ 424599 h 1944806"/>
              <a:gd name="connsiteX16" fmla="*/ 436730 w 2101756"/>
              <a:gd name="connsiteY16" fmla="*/ 334451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756" h="1944806">
                <a:moveTo>
                  <a:pt x="436730" y="0"/>
                </a:moveTo>
                <a:lnTo>
                  <a:pt x="750629" y="0"/>
                </a:lnTo>
                <a:lnTo>
                  <a:pt x="750629" y="201139"/>
                </a:lnTo>
                <a:lnTo>
                  <a:pt x="839090" y="181864"/>
                </a:lnTo>
                <a:cubicBezTo>
                  <a:pt x="907499" y="170002"/>
                  <a:pt x="978330" y="163772"/>
                  <a:pt x="1050878" y="163772"/>
                </a:cubicBezTo>
                <a:cubicBezTo>
                  <a:pt x="1123426" y="163772"/>
                  <a:pt x="1194257" y="170002"/>
                  <a:pt x="1262667" y="181864"/>
                </a:cubicBezTo>
                <a:lnTo>
                  <a:pt x="1357954" y="202626"/>
                </a:lnTo>
                <a:lnTo>
                  <a:pt x="1357954" y="0"/>
                </a:lnTo>
                <a:lnTo>
                  <a:pt x="1671853" y="0"/>
                </a:lnTo>
                <a:lnTo>
                  <a:pt x="1671853" y="339224"/>
                </a:lnTo>
                <a:lnTo>
                  <a:pt x="1793961" y="424599"/>
                </a:lnTo>
                <a:cubicBezTo>
                  <a:pt x="1984133" y="585750"/>
                  <a:pt x="2101756" y="808380"/>
                  <a:pt x="2101756" y="1054289"/>
                </a:cubicBezTo>
                <a:lnTo>
                  <a:pt x="2101755" y="1944806"/>
                </a:lnTo>
                <a:lnTo>
                  <a:pt x="0" y="1944806"/>
                </a:lnTo>
                <a:lnTo>
                  <a:pt x="0" y="1054289"/>
                </a:lnTo>
                <a:cubicBezTo>
                  <a:pt x="0" y="808380"/>
                  <a:pt x="117623" y="585750"/>
                  <a:pt x="307795" y="424599"/>
                </a:cubicBezTo>
                <a:lnTo>
                  <a:pt x="436730" y="33445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51C01451-C46B-4359-8CB5-06436F8A3A46}"/>
              </a:ext>
            </a:extLst>
          </p:cNvPr>
          <p:cNvGrpSpPr/>
          <p:nvPr/>
        </p:nvGrpSpPr>
        <p:grpSpPr>
          <a:xfrm>
            <a:off x="6831809" y="3391417"/>
            <a:ext cx="400820" cy="383110"/>
            <a:chOff x="6353033" y="3251576"/>
            <a:chExt cx="1467134" cy="1402309"/>
          </a:xfrm>
          <a:solidFill>
            <a:schemeClr val="bg1">
              <a:lumMod val="95000"/>
            </a:schemeClr>
          </a:solidFill>
          <a:effectLst/>
        </p:grpSpPr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71E2A17-46F9-47C2-9B9C-5122EBF35F92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5F2661EE-1B4B-4085-9977-02223A0D7E88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正方形/長方形 123">
              <a:extLst>
                <a:ext uri="{FF2B5EF4-FFF2-40B4-BE49-F238E27FC236}">
                  <a16:creationId xmlns:a16="http://schemas.microsoft.com/office/drawing/2014/main" id="{816C1A26-7D71-4264-89F7-2E5170B3A458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70CFEF10-3A40-4A4B-842D-ED0882E1F324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FF0A4D9C-C080-4852-8D4E-399EC952B851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7128D81F-EA8E-482C-97E5-1085B2BE46A1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2C22B0E8-B523-4AE6-BB09-0894C81FE1B1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68951D95-2927-4A0A-8EE9-51F7480A2D01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5214AF0E-E87E-493D-B461-A9A10060E6AC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D8201812-3E5F-47AB-B061-115B3155BA8C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FF9EEA1D-842D-44DF-8962-C6C798CBD51A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27C2FF18-B21A-431D-9E79-0986D83C8203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E484C8F2-81CC-4E50-AC08-492AF395CDED}"/>
              </a:ext>
            </a:extLst>
          </p:cNvPr>
          <p:cNvSpPr/>
          <p:nvPr/>
        </p:nvSpPr>
        <p:spPr>
          <a:xfrm rot="4393876" flipH="1">
            <a:off x="7193762" y="3305368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265" name="吹き出し: 円形 264">
            <a:extLst>
              <a:ext uri="{FF2B5EF4-FFF2-40B4-BE49-F238E27FC236}">
                <a16:creationId xmlns:a16="http://schemas.microsoft.com/office/drawing/2014/main" id="{66AA41C9-F52B-4ADE-A62F-E7D18D31CDC0}"/>
              </a:ext>
            </a:extLst>
          </p:cNvPr>
          <p:cNvSpPr/>
          <p:nvPr/>
        </p:nvSpPr>
        <p:spPr>
          <a:xfrm>
            <a:off x="2604622" y="2993241"/>
            <a:ext cx="914400" cy="612648"/>
          </a:xfrm>
          <a:prstGeom prst="wedgeEllipseCallout">
            <a:avLst>
              <a:gd name="adj1" fmla="val -130534"/>
              <a:gd name="adj2" fmla="val -2883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プルルル</a:t>
            </a:r>
          </a:p>
        </p:txBody>
      </p:sp>
      <p:grpSp>
        <p:nvGrpSpPr>
          <p:cNvPr id="138" name="グループ化 マウス">
            <a:extLst>
              <a:ext uri="{FF2B5EF4-FFF2-40B4-BE49-F238E27FC236}">
                <a16:creationId xmlns:a16="http://schemas.microsoft.com/office/drawing/2014/main" id="{33F711DA-AEAF-41FC-8F95-8811D297D271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9" name="フローチャート: 論理積ゲート 138">
              <a:extLst>
                <a:ext uri="{FF2B5EF4-FFF2-40B4-BE49-F238E27FC236}">
                  <a16:creationId xmlns:a16="http://schemas.microsoft.com/office/drawing/2014/main" id="{4F2C8612-481D-4A67-BD9A-4A50B0911BCC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四角形: 上の 2 つの角を丸める 139">
              <a:extLst>
                <a:ext uri="{FF2B5EF4-FFF2-40B4-BE49-F238E27FC236}">
                  <a16:creationId xmlns:a16="http://schemas.microsoft.com/office/drawing/2014/main" id="{4324E78F-6C57-4E95-B075-18CC81538922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93EFD732-DDC0-4168-A038-38C734FB9BEC}"/>
                </a:ext>
              </a:extLst>
            </p:cNvPr>
            <p:cNvCxnSpPr>
              <a:cxnSpLocks/>
              <a:stCxn id="140" idx="3"/>
              <a:endCxn id="140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361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0" grpId="0" animBg="1"/>
      <p:bldP spid="262" grpId="0"/>
      <p:bldP spid="263" grpId="0" animBg="1"/>
      <p:bldP spid="265" grpId="0" animBg="1"/>
      <p:bldP spid="26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48E831-30BC-4963-B6D7-9C4C1F47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電話での連絡手順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4DB580-12F5-4CFB-B9FB-0643A882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あなたはコール音がしなくなったら話しかけます。</a:t>
            </a:r>
            <a:endParaRPr lang="en-US" altLang="ja-JP"/>
          </a:p>
          <a:p>
            <a:r>
              <a:rPr lang="ja-JP" altLang="ja-JP"/>
              <a:t>この時、相手が日本人なら「もしもし」と日本語で話します。</a:t>
            </a:r>
            <a:endParaRPr lang="en-US" altLang="ja-JP"/>
          </a:p>
          <a:p>
            <a:r>
              <a:rPr lang="ja-JP" altLang="ja-JP"/>
              <a:t>これも当たり前だと思うかもしれませんが、日本語がわからない人に日本語で話しても、連絡できたとは言えないでしょう。</a:t>
            </a:r>
            <a:endParaRPr kumimoji="1"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EF6807B-B97D-4605-9EE4-200EA4202655}"/>
              </a:ext>
            </a:extLst>
          </p:cNvPr>
          <p:cNvGrpSpPr/>
          <p:nvPr/>
        </p:nvGrpSpPr>
        <p:grpSpPr>
          <a:xfrm rot="919776">
            <a:off x="4343114" y="868952"/>
            <a:ext cx="251852" cy="4090649"/>
            <a:chOff x="4892722" y="1207827"/>
            <a:chExt cx="300251" cy="2758529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392510B-2539-435B-8687-5D18384FA19C}"/>
                </a:ext>
              </a:extLst>
            </p:cNvPr>
            <p:cNvCxnSpPr/>
            <p:nvPr/>
          </p:nvCxnSpPr>
          <p:spPr>
            <a:xfrm>
              <a:off x="4892722" y="120782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FE5FBF5-307F-4A84-8952-699F3F54D889}"/>
                </a:ext>
              </a:extLst>
            </p:cNvPr>
            <p:cNvCxnSpPr/>
            <p:nvPr/>
          </p:nvCxnSpPr>
          <p:spPr>
            <a:xfrm>
              <a:off x="5192973" y="240368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DF592982-9765-4E06-AF7B-05502E1404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2722" y="2403687"/>
              <a:ext cx="300251" cy="366810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CEC24A54-DF11-4384-9918-C1C0C841EAAE}"/>
              </a:ext>
            </a:extLst>
          </p:cNvPr>
          <p:cNvGrpSpPr/>
          <p:nvPr/>
        </p:nvGrpSpPr>
        <p:grpSpPr>
          <a:xfrm>
            <a:off x="336377" y="3746518"/>
            <a:ext cx="633528" cy="1173603"/>
            <a:chOff x="1735024" y="837172"/>
            <a:chExt cx="850918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51" name="四角形: 上の 2 つの角を丸める 150">
              <a:extLst>
                <a:ext uri="{FF2B5EF4-FFF2-40B4-BE49-F238E27FC236}">
                  <a16:creationId xmlns:a16="http://schemas.microsoft.com/office/drawing/2014/main" id="{0526DA96-E4A0-4BAF-B381-11710D6474EC}"/>
                </a:ext>
              </a:extLst>
            </p:cNvPr>
            <p:cNvSpPr/>
            <p:nvPr/>
          </p:nvSpPr>
          <p:spPr>
            <a:xfrm>
              <a:off x="1735024" y="1533207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楕円 151">
              <a:extLst>
                <a:ext uri="{FF2B5EF4-FFF2-40B4-BE49-F238E27FC236}">
                  <a16:creationId xmlns:a16="http://schemas.microsoft.com/office/drawing/2014/main" id="{95580CC6-4A78-415E-9AD9-83A6D0096395}"/>
                </a:ext>
              </a:extLst>
            </p:cNvPr>
            <p:cNvSpPr/>
            <p:nvPr/>
          </p:nvSpPr>
          <p:spPr>
            <a:xfrm>
              <a:off x="1735024" y="837172"/>
              <a:ext cx="825690" cy="8256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3" name="グループ化 152">
              <a:extLst>
                <a:ext uri="{FF2B5EF4-FFF2-40B4-BE49-F238E27FC236}">
                  <a16:creationId xmlns:a16="http://schemas.microsoft.com/office/drawing/2014/main" id="{8B18994B-F396-44F8-9BC0-40191E9F158E}"/>
                </a:ext>
              </a:extLst>
            </p:cNvPr>
            <p:cNvGrpSpPr/>
            <p:nvPr/>
          </p:nvGrpSpPr>
          <p:grpSpPr>
            <a:xfrm>
              <a:off x="2012426" y="1113972"/>
              <a:ext cx="573516" cy="163179"/>
              <a:chOff x="2249503" y="3040472"/>
              <a:chExt cx="573516" cy="16317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54" name="四角形: 上の 2 つの角を丸める 153">
                <a:extLst>
                  <a:ext uri="{FF2B5EF4-FFF2-40B4-BE49-F238E27FC236}">
                    <a16:creationId xmlns:a16="http://schemas.microsoft.com/office/drawing/2014/main" id="{CF93F8A0-D083-406C-83C3-2A32FA6EAF4D}"/>
                  </a:ext>
                </a:extLst>
              </p:cNvPr>
              <p:cNvSpPr/>
              <p:nvPr/>
            </p:nvSpPr>
            <p:spPr>
              <a:xfrm flipV="1">
                <a:off x="2249503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四角形: 上の 2 つの角を丸める 154">
                <a:extLst>
                  <a:ext uri="{FF2B5EF4-FFF2-40B4-BE49-F238E27FC236}">
                    <a16:creationId xmlns:a16="http://schemas.microsoft.com/office/drawing/2014/main" id="{DA54680F-ACCA-4DBE-A5CA-C8B3D1278A53}"/>
                  </a:ext>
                </a:extLst>
              </p:cNvPr>
              <p:cNvSpPr/>
              <p:nvPr/>
            </p:nvSpPr>
            <p:spPr>
              <a:xfrm flipV="1">
                <a:off x="2597830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E1919EE0-801E-447A-A595-9D77777B8C1C}"/>
                  </a:ext>
                </a:extLst>
              </p:cNvPr>
              <p:cNvCxnSpPr>
                <a:stCxn id="154" idx="0"/>
                <a:endCxn id="155" idx="2"/>
              </p:cNvCxnSpPr>
              <p:nvPr/>
            </p:nvCxnSpPr>
            <p:spPr>
              <a:xfrm>
                <a:off x="2474692" y="3122061"/>
                <a:ext cx="12313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A5C8D08B-828C-46C3-8E6E-9B655A057453}"/>
              </a:ext>
            </a:extLst>
          </p:cNvPr>
          <p:cNvGrpSpPr/>
          <p:nvPr/>
        </p:nvGrpSpPr>
        <p:grpSpPr>
          <a:xfrm>
            <a:off x="8181836" y="3746398"/>
            <a:ext cx="662306" cy="1173723"/>
            <a:chOff x="1813652" y="3954538"/>
            <a:chExt cx="889481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58" name="四角形: 上の 2 つの角を丸める 157">
              <a:extLst>
                <a:ext uri="{FF2B5EF4-FFF2-40B4-BE49-F238E27FC236}">
                  <a16:creationId xmlns:a16="http://schemas.microsoft.com/office/drawing/2014/main" id="{FA2AC62F-E5BA-47DD-84FE-87587918F628}"/>
                </a:ext>
              </a:extLst>
            </p:cNvPr>
            <p:cNvSpPr/>
            <p:nvPr/>
          </p:nvSpPr>
          <p:spPr>
            <a:xfrm>
              <a:off x="1877443" y="4650573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楕円 158">
              <a:extLst>
                <a:ext uri="{FF2B5EF4-FFF2-40B4-BE49-F238E27FC236}">
                  <a16:creationId xmlns:a16="http://schemas.microsoft.com/office/drawing/2014/main" id="{0246127C-12F7-40B5-B9E5-6955E98C847D}"/>
                </a:ext>
              </a:extLst>
            </p:cNvPr>
            <p:cNvSpPr/>
            <p:nvPr/>
          </p:nvSpPr>
          <p:spPr>
            <a:xfrm>
              <a:off x="1877443" y="3954538"/>
              <a:ext cx="825690" cy="8256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123CD37E-FF92-4E35-A532-104ECA9332FC}"/>
                </a:ext>
              </a:extLst>
            </p:cNvPr>
            <p:cNvGrpSpPr/>
            <p:nvPr/>
          </p:nvGrpSpPr>
          <p:grpSpPr>
            <a:xfrm>
              <a:off x="1813652" y="4224514"/>
              <a:ext cx="573516" cy="163179"/>
              <a:chOff x="1813652" y="4224514"/>
              <a:chExt cx="573516" cy="163179"/>
            </a:xfrm>
          </p:grpSpPr>
          <p:sp>
            <p:nvSpPr>
              <p:cNvPr id="161" name="楕円 160">
                <a:extLst>
                  <a:ext uri="{FF2B5EF4-FFF2-40B4-BE49-F238E27FC236}">
                    <a16:creationId xmlns:a16="http://schemas.microsoft.com/office/drawing/2014/main" id="{330FA146-0AAE-4C1A-9AC7-6458840555C6}"/>
                  </a:ext>
                </a:extLst>
              </p:cNvPr>
              <p:cNvSpPr/>
              <p:nvPr/>
            </p:nvSpPr>
            <p:spPr>
              <a:xfrm flipV="1">
                <a:off x="1813652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楕円 161">
                <a:extLst>
                  <a:ext uri="{FF2B5EF4-FFF2-40B4-BE49-F238E27FC236}">
                    <a16:creationId xmlns:a16="http://schemas.microsoft.com/office/drawing/2014/main" id="{C9CFCF23-0371-497B-A057-976DEBE5D692}"/>
                  </a:ext>
                </a:extLst>
              </p:cNvPr>
              <p:cNvSpPr/>
              <p:nvPr/>
            </p:nvSpPr>
            <p:spPr>
              <a:xfrm flipV="1">
                <a:off x="2161979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359F3886-890C-415C-8CCE-05D0105FC5D2}"/>
                  </a:ext>
                </a:extLst>
              </p:cNvPr>
              <p:cNvCxnSpPr/>
              <p:nvPr/>
            </p:nvCxnSpPr>
            <p:spPr>
              <a:xfrm>
                <a:off x="2038841" y="4306103"/>
                <a:ext cx="123138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11838B10-937D-40B5-B5A4-2891D2D46354}"/>
              </a:ext>
            </a:extLst>
          </p:cNvPr>
          <p:cNvGrpSpPr/>
          <p:nvPr/>
        </p:nvGrpSpPr>
        <p:grpSpPr>
          <a:xfrm>
            <a:off x="1391373" y="2953284"/>
            <a:ext cx="1151990" cy="987978"/>
            <a:chOff x="1391373" y="1888759"/>
            <a:chExt cx="1151990" cy="987978"/>
          </a:xfrm>
          <a:solidFill>
            <a:srgbClr val="F2F2F2">
              <a:alpha val="40000"/>
            </a:srgbClr>
          </a:solidFill>
        </p:grpSpPr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A9774C46-0682-42C8-BD84-929CF7FD8C4F}"/>
                </a:ext>
              </a:extLst>
            </p:cNvPr>
            <p:cNvSpPr/>
            <p:nvPr/>
          </p:nvSpPr>
          <p:spPr>
            <a:xfrm rot="17206124">
              <a:off x="1039289" y="2240843"/>
              <a:ext cx="987978" cy="28380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650853C5-E092-47CC-87C0-A68A7B6E07BA}"/>
                </a:ext>
              </a:extLst>
            </p:cNvPr>
            <p:cNvSpPr/>
            <p:nvPr/>
          </p:nvSpPr>
          <p:spPr>
            <a:xfrm>
              <a:off x="1776577" y="2108039"/>
              <a:ext cx="766786" cy="709525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167" name="グループ化 166">
              <a:extLst>
                <a:ext uri="{FF2B5EF4-FFF2-40B4-BE49-F238E27FC236}">
                  <a16:creationId xmlns:a16="http://schemas.microsoft.com/office/drawing/2014/main" id="{50D6F6F4-49AB-4695-BAE9-6D6CFE385296}"/>
                </a:ext>
              </a:extLst>
            </p:cNvPr>
            <p:cNvGrpSpPr/>
            <p:nvPr/>
          </p:nvGrpSpPr>
          <p:grpSpPr>
            <a:xfrm>
              <a:off x="1959560" y="2342199"/>
              <a:ext cx="400820" cy="383110"/>
              <a:chOff x="6353033" y="3251576"/>
              <a:chExt cx="1467134" cy="1402309"/>
            </a:xfrm>
            <a:grpFill/>
            <a:effectLst/>
          </p:grpSpPr>
          <p:sp>
            <p:nvSpPr>
              <p:cNvPr id="168" name="正方形/長方形 167">
                <a:extLst>
                  <a:ext uri="{FF2B5EF4-FFF2-40B4-BE49-F238E27FC236}">
                    <a16:creationId xmlns:a16="http://schemas.microsoft.com/office/drawing/2014/main" id="{AF19933C-9D5E-46C7-862E-856377D2BDFF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正方形/長方形 168">
                <a:extLst>
                  <a:ext uri="{FF2B5EF4-FFF2-40B4-BE49-F238E27FC236}">
                    <a16:creationId xmlns:a16="http://schemas.microsoft.com/office/drawing/2014/main" id="{7C6478F9-FE20-4E1F-9A7F-A8C01A642558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正方形/長方形 169">
                <a:extLst>
                  <a:ext uri="{FF2B5EF4-FFF2-40B4-BE49-F238E27FC236}">
                    <a16:creationId xmlns:a16="http://schemas.microsoft.com/office/drawing/2014/main" id="{97FE523E-EFE2-42C9-9FDC-B37CA932DAE3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正方形/長方形 170">
                <a:extLst>
                  <a:ext uri="{FF2B5EF4-FFF2-40B4-BE49-F238E27FC236}">
                    <a16:creationId xmlns:a16="http://schemas.microsoft.com/office/drawing/2014/main" id="{BC18A984-9362-4462-941A-B9B5754D530B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2" name="正方形/長方形 171">
                <a:extLst>
                  <a:ext uri="{FF2B5EF4-FFF2-40B4-BE49-F238E27FC236}">
                    <a16:creationId xmlns:a16="http://schemas.microsoft.com/office/drawing/2014/main" id="{E3FDF0E8-C504-47E8-8637-63116C342C38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正方形/長方形 172">
                <a:extLst>
                  <a:ext uri="{FF2B5EF4-FFF2-40B4-BE49-F238E27FC236}">
                    <a16:creationId xmlns:a16="http://schemas.microsoft.com/office/drawing/2014/main" id="{AD89561B-3072-4FA1-93CE-D5D53781C0A3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正方形/長方形 173">
                <a:extLst>
                  <a:ext uri="{FF2B5EF4-FFF2-40B4-BE49-F238E27FC236}">
                    <a16:creationId xmlns:a16="http://schemas.microsoft.com/office/drawing/2014/main" id="{DE07C675-47EE-4716-A571-266EC81A4A2B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正方形/長方形 174">
                <a:extLst>
                  <a:ext uri="{FF2B5EF4-FFF2-40B4-BE49-F238E27FC236}">
                    <a16:creationId xmlns:a16="http://schemas.microsoft.com/office/drawing/2014/main" id="{B29BD1FE-41D2-4AEF-BD9C-CA3A5B906D0C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正方形/長方形 175">
                <a:extLst>
                  <a:ext uri="{FF2B5EF4-FFF2-40B4-BE49-F238E27FC236}">
                    <a16:creationId xmlns:a16="http://schemas.microsoft.com/office/drawing/2014/main" id="{56C6522B-23B0-485D-8657-31443D5AD7E0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正方形/長方形 176">
                <a:extLst>
                  <a:ext uri="{FF2B5EF4-FFF2-40B4-BE49-F238E27FC236}">
                    <a16:creationId xmlns:a16="http://schemas.microsoft.com/office/drawing/2014/main" id="{2AA26D25-0E18-4381-872D-834910B64D70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正方形/長方形 177">
                <a:extLst>
                  <a:ext uri="{FF2B5EF4-FFF2-40B4-BE49-F238E27FC236}">
                    <a16:creationId xmlns:a16="http://schemas.microsoft.com/office/drawing/2014/main" id="{71215EAC-0B25-441E-8AEC-20CDCB793CE4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正方形/長方形 178">
                <a:extLst>
                  <a:ext uri="{FF2B5EF4-FFF2-40B4-BE49-F238E27FC236}">
                    <a16:creationId xmlns:a16="http://schemas.microsoft.com/office/drawing/2014/main" id="{4A615BBC-6089-4FA6-929F-E7D7E0A600AC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1EF0D0EF-31DB-4967-B455-85206CE650B2}"/>
              </a:ext>
            </a:extLst>
          </p:cNvPr>
          <p:cNvSpPr/>
          <p:nvPr/>
        </p:nvSpPr>
        <p:spPr>
          <a:xfrm>
            <a:off x="6648826" y="3157257"/>
            <a:ext cx="766786" cy="709525"/>
          </a:xfrm>
          <a:custGeom>
            <a:avLst/>
            <a:gdLst>
              <a:gd name="connsiteX0" fmla="*/ 436730 w 2101756"/>
              <a:gd name="connsiteY0" fmla="*/ 0 h 1944806"/>
              <a:gd name="connsiteX1" fmla="*/ 750629 w 2101756"/>
              <a:gd name="connsiteY1" fmla="*/ 0 h 1944806"/>
              <a:gd name="connsiteX2" fmla="*/ 750629 w 2101756"/>
              <a:gd name="connsiteY2" fmla="*/ 201139 h 1944806"/>
              <a:gd name="connsiteX3" fmla="*/ 839090 w 2101756"/>
              <a:gd name="connsiteY3" fmla="*/ 181864 h 1944806"/>
              <a:gd name="connsiteX4" fmla="*/ 1050878 w 2101756"/>
              <a:gd name="connsiteY4" fmla="*/ 163772 h 1944806"/>
              <a:gd name="connsiteX5" fmla="*/ 1262667 w 2101756"/>
              <a:gd name="connsiteY5" fmla="*/ 181864 h 1944806"/>
              <a:gd name="connsiteX6" fmla="*/ 1357954 w 2101756"/>
              <a:gd name="connsiteY6" fmla="*/ 202626 h 1944806"/>
              <a:gd name="connsiteX7" fmla="*/ 1357954 w 2101756"/>
              <a:gd name="connsiteY7" fmla="*/ 0 h 1944806"/>
              <a:gd name="connsiteX8" fmla="*/ 1671853 w 2101756"/>
              <a:gd name="connsiteY8" fmla="*/ 0 h 1944806"/>
              <a:gd name="connsiteX9" fmla="*/ 1671853 w 2101756"/>
              <a:gd name="connsiteY9" fmla="*/ 339224 h 1944806"/>
              <a:gd name="connsiteX10" fmla="*/ 1793961 w 2101756"/>
              <a:gd name="connsiteY10" fmla="*/ 424599 h 1944806"/>
              <a:gd name="connsiteX11" fmla="*/ 2101756 w 2101756"/>
              <a:gd name="connsiteY11" fmla="*/ 1054289 h 1944806"/>
              <a:gd name="connsiteX12" fmla="*/ 2101755 w 2101756"/>
              <a:gd name="connsiteY12" fmla="*/ 1944806 h 1944806"/>
              <a:gd name="connsiteX13" fmla="*/ 0 w 2101756"/>
              <a:gd name="connsiteY13" fmla="*/ 1944806 h 1944806"/>
              <a:gd name="connsiteX14" fmla="*/ 0 w 2101756"/>
              <a:gd name="connsiteY14" fmla="*/ 1054289 h 1944806"/>
              <a:gd name="connsiteX15" fmla="*/ 307795 w 2101756"/>
              <a:gd name="connsiteY15" fmla="*/ 424599 h 1944806"/>
              <a:gd name="connsiteX16" fmla="*/ 436730 w 2101756"/>
              <a:gd name="connsiteY16" fmla="*/ 334451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756" h="1944806">
                <a:moveTo>
                  <a:pt x="436730" y="0"/>
                </a:moveTo>
                <a:lnTo>
                  <a:pt x="750629" y="0"/>
                </a:lnTo>
                <a:lnTo>
                  <a:pt x="750629" y="201139"/>
                </a:lnTo>
                <a:lnTo>
                  <a:pt x="839090" y="181864"/>
                </a:lnTo>
                <a:cubicBezTo>
                  <a:pt x="907499" y="170002"/>
                  <a:pt x="978330" y="163772"/>
                  <a:pt x="1050878" y="163772"/>
                </a:cubicBezTo>
                <a:cubicBezTo>
                  <a:pt x="1123426" y="163772"/>
                  <a:pt x="1194257" y="170002"/>
                  <a:pt x="1262667" y="181864"/>
                </a:cubicBezTo>
                <a:lnTo>
                  <a:pt x="1357954" y="202626"/>
                </a:lnTo>
                <a:lnTo>
                  <a:pt x="1357954" y="0"/>
                </a:lnTo>
                <a:lnTo>
                  <a:pt x="1671853" y="0"/>
                </a:lnTo>
                <a:lnTo>
                  <a:pt x="1671853" y="339224"/>
                </a:lnTo>
                <a:lnTo>
                  <a:pt x="1793961" y="424599"/>
                </a:lnTo>
                <a:cubicBezTo>
                  <a:pt x="1984133" y="585750"/>
                  <a:pt x="2101756" y="808380"/>
                  <a:pt x="2101756" y="1054289"/>
                </a:cubicBezTo>
                <a:lnTo>
                  <a:pt x="2101755" y="1944806"/>
                </a:lnTo>
                <a:lnTo>
                  <a:pt x="0" y="1944806"/>
                </a:lnTo>
                <a:lnTo>
                  <a:pt x="0" y="1054289"/>
                </a:lnTo>
                <a:cubicBezTo>
                  <a:pt x="0" y="808380"/>
                  <a:pt x="117623" y="585750"/>
                  <a:pt x="307795" y="424599"/>
                </a:cubicBezTo>
                <a:lnTo>
                  <a:pt x="436730" y="334451"/>
                </a:lnTo>
                <a:close/>
              </a:path>
            </a:pathLst>
          </a:custGeom>
          <a:solidFill>
            <a:srgbClr val="F2F2F2">
              <a:alpha val="40000"/>
            </a:srgbClr>
          </a:solidFill>
          <a:ln w="28575">
            <a:solidFill>
              <a:srgbClr val="000000">
                <a:alpha val="4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142EB35F-1961-41EB-A293-641C524FBC93}"/>
              </a:ext>
            </a:extLst>
          </p:cNvPr>
          <p:cNvGrpSpPr/>
          <p:nvPr/>
        </p:nvGrpSpPr>
        <p:grpSpPr>
          <a:xfrm>
            <a:off x="6831809" y="3391417"/>
            <a:ext cx="400820" cy="383110"/>
            <a:chOff x="6353033" y="3251576"/>
            <a:chExt cx="1467134" cy="1402309"/>
          </a:xfrm>
          <a:solidFill>
            <a:srgbClr val="F2F2F2">
              <a:alpha val="40000"/>
            </a:srgbClr>
          </a:solidFill>
          <a:effectLst/>
        </p:grpSpPr>
        <p:sp>
          <p:nvSpPr>
            <p:cNvPr id="183" name="正方形/長方形 182">
              <a:extLst>
                <a:ext uri="{FF2B5EF4-FFF2-40B4-BE49-F238E27FC236}">
                  <a16:creationId xmlns:a16="http://schemas.microsoft.com/office/drawing/2014/main" id="{BDF3C0F8-08C8-42F1-B57B-B295488E5FD7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正方形/長方形 183">
              <a:extLst>
                <a:ext uri="{FF2B5EF4-FFF2-40B4-BE49-F238E27FC236}">
                  <a16:creationId xmlns:a16="http://schemas.microsoft.com/office/drawing/2014/main" id="{B28ABF1F-5F17-4D49-B8DB-F556C9916C5E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5" name="正方形/長方形 184">
              <a:extLst>
                <a:ext uri="{FF2B5EF4-FFF2-40B4-BE49-F238E27FC236}">
                  <a16:creationId xmlns:a16="http://schemas.microsoft.com/office/drawing/2014/main" id="{F44DEE7D-36F5-4CBB-9087-37E6FF408C81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正方形/長方形 185">
              <a:extLst>
                <a:ext uri="{FF2B5EF4-FFF2-40B4-BE49-F238E27FC236}">
                  <a16:creationId xmlns:a16="http://schemas.microsoft.com/office/drawing/2014/main" id="{F43F17F0-0EB9-4901-A9CA-C9F1BE6FA54E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正方形/長方形 186">
              <a:extLst>
                <a:ext uri="{FF2B5EF4-FFF2-40B4-BE49-F238E27FC236}">
                  <a16:creationId xmlns:a16="http://schemas.microsoft.com/office/drawing/2014/main" id="{CAA04554-EC4F-4D2B-9212-30D192B701C1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正方形/長方形 187">
              <a:extLst>
                <a:ext uri="{FF2B5EF4-FFF2-40B4-BE49-F238E27FC236}">
                  <a16:creationId xmlns:a16="http://schemas.microsoft.com/office/drawing/2014/main" id="{49081974-BD40-47AA-83CA-FD04B4FC22B6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9" name="正方形/長方形 188">
              <a:extLst>
                <a:ext uri="{FF2B5EF4-FFF2-40B4-BE49-F238E27FC236}">
                  <a16:creationId xmlns:a16="http://schemas.microsoft.com/office/drawing/2014/main" id="{D6C77DDC-5B20-4DB2-B417-1E1B0244F6CB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正方形/長方形 189">
              <a:extLst>
                <a:ext uri="{FF2B5EF4-FFF2-40B4-BE49-F238E27FC236}">
                  <a16:creationId xmlns:a16="http://schemas.microsoft.com/office/drawing/2014/main" id="{6631B88C-0176-49F9-AA5B-EB0D951CCF84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正方形/長方形 190">
              <a:extLst>
                <a:ext uri="{FF2B5EF4-FFF2-40B4-BE49-F238E27FC236}">
                  <a16:creationId xmlns:a16="http://schemas.microsoft.com/office/drawing/2014/main" id="{6A188E6E-D8C5-4E6C-8F34-483E12A60142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正方形/長方形 191">
              <a:extLst>
                <a:ext uri="{FF2B5EF4-FFF2-40B4-BE49-F238E27FC236}">
                  <a16:creationId xmlns:a16="http://schemas.microsoft.com/office/drawing/2014/main" id="{8D74AA0E-75BF-4BDD-B03F-8CACD769207E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80C77A2E-F6F2-4EDA-BB72-D8DA64FFEC26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" name="正方形/長方形 193">
              <a:extLst>
                <a:ext uri="{FF2B5EF4-FFF2-40B4-BE49-F238E27FC236}">
                  <a16:creationId xmlns:a16="http://schemas.microsoft.com/office/drawing/2014/main" id="{FCF381FC-693D-42E6-8F95-589432AD72C6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5" name="グループ化 194">
            <a:extLst>
              <a:ext uri="{FF2B5EF4-FFF2-40B4-BE49-F238E27FC236}">
                <a16:creationId xmlns:a16="http://schemas.microsoft.com/office/drawing/2014/main" id="{54F95D42-9635-47C0-9D23-B5C01A6770DC}"/>
              </a:ext>
            </a:extLst>
          </p:cNvPr>
          <p:cNvGrpSpPr/>
          <p:nvPr/>
        </p:nvGrpSpPr>
        <p:grpSpPr>
          <a:xfrm>
            <a:off x="1665981" y="908431"/>
            <a:ext cx="987978" cy="851430"/>
            <a:chOff x="897857" y="812040"/>
            <a:chExt cx="1916221" cy="1651381"/>
          </a:xfrm>
          <a:solidFill>
            <a:srgbClr val="F2F2F2">
              <a:alpha val="40000"/>
            </a:srgbClr>
          </a:solidFill>
          <a:effectLst/>
        </p:grpSpPr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CA498480-5A4F-4ACA-8CDA-B0ED91E07E8E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B08047E0-02E7-4FA5-8D7B-637B017F61E7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B2CE8241-3FD6-4BB8-A53B-8C7A67FF5899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grpFill/>
            <a:effectLst/>
          </p:grpSpPr>
          <p:sp>
            <p:nvSpPr>
              <p:cNvPr id="199" name="正方形/長方形 198">
                <a:extLst>
                  <a:ext uri="{FF2B5EF4-FFF2-40B4-BE49-F238E27FC236}">
                    <a16:creationId xmlns:a16="http://schemas.microsoft.com/office/drawing/2014/main" id="{7558CDC7-A023-4243-BE4C-2C9552F09545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0" name="正方形/長方形 199">
                <a:extLst>
                  <a:ext uri="{FF2B5EF4-FFF2-40B4-BE49-F238E27FC236}">
                    <a16:creationId xmlns:a16="http://schemas.microsoft.com/office/drawing/2014/main" id="{F3C6EBDB-43C9-40C9-8909-536988C7E877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1" name="正方形/長方形 200">
                <a:extLst>
                  <a:ext uri="{FF2B5EF4-FFF2-40B4-BE49-F238E27FC236}">
                    <a16:creationId xmlns:a16="http://schemas.microsoft.com/office/drawing/2014/main" id="{D333A41E-E620-470A-83A9-D255064DF5A1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正方形/長方形 201">
                <a:extLst>
                  <a:ext uri="{FF2B5EF4-FFF2-40B4-BE49-F238E27FC236}">
                    <a16:creationId xmlns:a16="http://schemas.microsoft.com/office/drawing/2014/main" id="{842C316E-2012-4144-BDB6-1981D25E0F0A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正方形/長方形 202">
                <a:extLst>
                  <a:ext uri="{FF2B5EF4-FFF2-40B4-BE49-F238E27FC236}">
                    <a16:creationId xmlns:a16="http://schemas.microsoft.com/office/drawing/2014/main" id="{FC031987-A0BD-470B-9EB8-AC14DDDE2466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正方形/長方形 203">
                <a:extLst>
                  <a:ext uri="{FF2B5EF4-FFF2-40B4-BE49-F238E27FC236}">
                    <a16:creationId xmlns:a16="http://schemas.microsoft.com/office/drawing/2014/main" id="{602C758A-37CB-436E-80CA-929DAE82F103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" name="正方形/長方形 204">
                <a:extLst>
                  <a:ext uri="{FF2B5EF4-FFF2-40B4-BE49-F238E27FC236}">
                    <a16:creationId xmlns:a16="http://schemas.microsoft.com/office/drawing/2014/main" id="{D18C549D-905D-4B2B-896C-F94104423288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正方形/長方形 205">
                <a:extLst>
                  <a:ext uri="{FF2B5EF4-FFF2-40B4-BE49-F238E27FC236}">
                    <a16:creationId xmlns:a16="http://schemas.microsoft.com/office/drawing/2014/main" id="{F6522C5E-1F03-4842-B9D8-C554BBF2A645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正方形/長方形 206">
                <a:extLst>
                  <a:ext uri="{FF2B5EF4-FFF2-40B4-BE49-F238E27FC236}">
                    <a16:creationId xmlns:a16="http://schemas.microsoft.com/office/drawing/2014/main" id="{B8DBBE66-9803-4F20-9F25-304E40CB1113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正方形/長方形 207">
                <a:extLst>
                  <a:ext uri="{FF2B5EF4-FFF2-40B4-BE49-F238E27FC236}">
                    <a16:creationId xmlns:a16="http://schemas.microsoft.com/office/drawing/2014/main" id="{864BAA54-BC2B-4731-B25A-77BC9BE621A0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" name="正方形/長方形 208">
                <a:extLst>
                  <a:ext uri="{FF2B5EF4-FFF2-40B4-BE49-F238E27FC236}">
                    <a16:creationId xmlns:a16="http://schemas.microsoft.com/office/drawing/2014/main" id="{0D747164-0587-4F2A-BB87-95AB3937D8E1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正方形/長方形 209">
                <a:extLst>
                  <a:ext uri="{FF2B5EF4-FFF2-40B4-BE49-F238E27FC236}">
                    <a16:creationId xmlns:a16="http://schemas.microsoft.com/office/drawing/2014/main" id="{97883034-1E62-43E0-83AE-3479984B87DF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C915CCE0-87B0-4834-9A5B-7047EEFDFEAB}"/>
              </a:ext>
            </a:extLst>
          </p:cNvPr>
          <p:cNvSpPr/>
          <p:nvPr/>
        </p:nvSpPr>
        <p:spPr>
          <a:xfrm>
            <a:off x="1776577" y="2108039"/>
            <a:ext cx="766786" cy="709525"/>
          </a:xfrm>
          <a:custGeom>
            <a:avLst/>
            <a:gdLst>
              <a:gd name="connsiteX0" fmla="*/ 436730 w 2101756"/>
              <a:gd name="connsiteY0" fmla="*/ 0 h 1944806"/>
              <a:gd name="connsiteX1" fmla="*/ 750629 w 2101756"/>
              <a:gd name="connsiteY1" fmla="*/ 0 h 1944806"/>
              <a:gd name="connsiteX2" fmla="*/ 750629 w 2101756"/>
              <a:gd name="connsiteY2" fmla="*/ 201139 h 1944806"/>
              <a:gd name="connsiteX3" fmla="*/ 839090 w 2101756"/>
              <a:gd name="connsiteY3" fmla="*/ 181864 h 1944806"/>
              <a:gd name="connsiteX4" fmla="*/ 1050878 w 2101756"/>
              <a:gd name="connsiteY4" fmla="*/ 163772 h 1944806"/>
              <a:gd name="connsiteX5" fmla="*/ 1262667 w 2101756"/>
              <a:gd name="connsiteY5" fmla="*/ 181864 h 1944806"/>
              <a:gd name="connsiteX6" fmla="*/ 1357954 w 2101756"/>
              <a:gd name="connsiteY6" fmla="*/ 202626 h 1944806"/>
              <a:gd name="connsiteX7" fmla="*/ 1357954 w 2101756"/>
              <a:gd name="connsiteY7" fmla="*/ 0 h 1944806"/>
              <a:gd name="connsiteX8" fmla="*/ 1671853 w 2101756"/>
              <a:gd name="connsiteY8" fmla="*/ 0 h 1944806"/>
              <a:gd name="connsiteX9" fmla="*/ 1671853 w 2101756"/>
              <a:gd name="connsiteY9" fmla="*/ 339224 h 1944806"/>
              <a:gd name="connsiteX10" fmla="*/ 1793961 w 2101756"/>
              <a:gd name="connsiteY10" fmla="*/ 424599 h 1944806"/>
              <a:gd name="connsiteX11" fmla="*/ 2101756 w 2101756"/>
              <a:gd name="connsiteY11" fmla="*/ 1054289 h 1944806"/>
              <a:gd name="connsiteX12" fmla="*/ 2101755 w 2101756"/>
              <a:gd name="connsiteY12" fmla="*/ 1944806 h 1944806"/>
              <a:gd name="connsiteX13" fmla="*/ 0 w 2101756"/>
              <a:gd name="connsiteY13" fmla="*/ 1944806 h 1944806"/>
              <a:gd name="connsiteX14" fmla="*/ 0 w 2101756"/>
              <a:gd name="connsiteY14" fmla="*/ 1054289 h 1944806"/>
              <a:gd name="connsiteX15" fmla="*/ 307795 w 2101756"/>
              <a:gd name="connsiteY15" fmla="*/ 424599 h 1944806"/>
              <a:gd name="connsiteX16" fmla="*/ 436730 w 2101756"/>
              <a:gd name="connsiteY16" fmla="*/ 334451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756" h="1944806">
                <a:moveTo>
                  <a:pt x="436730" y="0"/>
                </a:moveTo>
                <a:lnTo>
                  <a:pt x="750629" y="0"/>
                </a:lnTo>
                <a:lnTo>
                  <a:pt x="750629" y="201139"/>
                </a:lnTo>
                <a:lnTo>
                  <a:pt x="839090" y="181864"/>
                </a:lnTo>
                <a:cubicBezTo>
                  <a:pt x="907499" y="170002"/>
                  <a:pt x="978330" y="163772"/>
                  <a:pt x="1050878" y="163772"/>
                </a:cubicBezTo>
                <a:cubicBezTo>
                  <a:pt x="1123426" y="163772"/>
                  <a:pt x="1194257" y="170002"/>
                  <a:pt x="1262667" y="181864"/>
                </a:cubicBezTo>
                <a:lnTo>
                  <a:pt x="1357954" y="202626"/>
                </a:lnTo>
                <a:lnTo>
                  <a:pt x="1357954" y="0"/>
                </a:lnTo>
                <a:lnTo>
                  <a:pt x="1671853" y="0"/>
                </a:lnTo>
                <a:lnTo>
                  <a:pt x="1671853" y="339224"/>
                </a:lnTo>
                <a:lnTo>
                  <a:pt x="1793961" y="424599"/>
                </a:lnTo>
                <a:cubicBezTo>
                  <a:pt x="1984133" y="585750"/>
                  <a:pt x="2101756" y="808380"/>
                  <a:pt x="2101756" y="1054289"/>
                </a:cubicBezTo>
                <a:lnTo>
                  <a:pt x="2101755" y="1944806"/>
                </a:lnTo>
                <a:lnTo>
                  <a:pt x="0" y="1944806"/>
                </a:lnTo>
                <a:lnTo>
                  <a:pt x="0" y="1054289"/>
                </a:lnTo>
                <a:cubicBezTo>
                  <a:pt x="0" y="808380"/>
                  <a:pt x="117623" y="585750"/>
                  <a:pt x="307795" y="424599"/>
                </a:cubicBezTo>
                <a:lnTo>
                  <a:pt x="436730" y="334451"/>
                </a:lnTo>
                <a:close/>
              </a:path>
            </a:pathLst>
          </a:custGeom>
          <a:solidFill>
            <a:srgbClr val="F2F2F2">
              <a:alpha val="40000"/>
            </a:srgbClr>
          </a:solidFill>
          <a:ln w="28575">
            <a:solidFill>
              <a:srgbClr val="000000">
                <a:alpha val="4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62D804E3-63C6-49FC-B40E-DFC3D8762EC9}"/>
              </a:ext>
            </a:extLst>
          </p:cNvPr>
          <p:cNvGrpSpPr/>
          <p:nvPr/>
        </p:nvGrpSpPr>
        <p:grpSpPr>
          <a:xfrm>
            <a:off x="1959560" y="2342199"/>
            <a:ext cx="400820" cy="383110"/>
            <a:chOff x="6353033" y="3251576"/>
            <a:chExt cx="1467134" cy="1402309"/>
          </a:xfrm>
          <a:solidFill>
            <a:srgbClr val="F2F2F2">
              <a:alpha val="40000"/>
            </a:srgbClr>
          </a:solidFill>
          <a:effectLst/>
        </p:grpSpPr>
        <p:sp>
          <p:nvSpPr>
            <p:cNvPr id="213" name="正方形/長方形 212">
              <a:extLst>
                <a:ext uri="{FF2B5EF4-FFF2-40B4-BE49-F238E27FC236}">
                  <a16:creationId xmlns:a16="http://schemas.microsoft.com/office/drawing/2014/main" id="{9FD6E3C2-DC39-44FD-9BE1-61C596FC8F46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正方形/長方形 213">
              <a:extLst>
                <a:ext uri="{FF2B5EF4-FFF2-40B4-BE49-F238E27FC236}">
                  <a16:creationId xmlns:a16="http://schemas.microsoft.com/office/drawing/2014/main" id="{5E5B68E4-6E15-4B43-B05B-5D3647D1090A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" name="正方形/長方形 214">
              <a:extLst>
                <a:ext uri="{FF2B5EF4-FFF2-40B4-BE49-F238E27FC236}">
                  <a16:creationId xmlns:a16="http://schemas.microsoft.com/office/drawing/2014/main" id="{9C5BB1CE-ACB3-4A23-BE63-69CAC5DBC00F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正方形/長方形 215">
              <a:extLst>
                <a:ext uri="{FF2B5EF4-FFF2-40B4-BE49-F238E27FC236}">
                  <a16:creationId xmlns:a16="http://schemas.microsoft.com/office/drawing/2014/main" id="{8BFEE782-A371-46AB-8228-FC5004641BBB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正方形/長方形 216">
              <a:extLst>
                <a:ext uri="{FF2B5EF4-FFF2-40B4-BE49-F238E27FC236}">
                  <a16:creationId xmlns:a16="http://schemas.microsoft.com/office/drawing/2014/main" id="{C5AFFAF8-BB99-42F7-B82A-6DF4B5349C20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正方形/長方形 217">
              <a:extLst>
                <a:ext uri="{FF2B5EF4-FFF2-40B4-BE49-F238E27FC236}">
                  <a16:creationId xmlns:a16="http://schemas.microsoft.com/office/drawing/2014/main" id="{7B735A21-F36F-4D00-87E3-FF5CB15EF34F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正方形/長方形 218">
              <a:extLst>
                <a:ext uri="{FF2B5EF4-FFF2-40B4-BE49-F238E27FC236}">
                  <a16:creationId xmlns:a16="http://schemas.microsoft.com/office/drawing/2014/main" id="{2CC95A52-ACBF-43C2-8AD4-98D69570B038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正方形/長方形 219">
              <a:extLst>
                <a:ext uri="{FF2B5EF4-FFF2-40B4-BE49-F238E27FC236}">
                  <a16:creationId xmlns:a16="http://schemas.microsoft.com/office/drawing/2014/main" id="{D3BBEE8E-FD21-4631-A41B-89CAC98E4F28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8731CAE1-C90F-437B-9439-DF4F212DDABE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正方形/長方形 221">
              <a:extLst>
                <a:ext uri="{FF2B5EF4-FFF2-40B4-BE49-F238E27FC236}">
                  <a16:creationId xmlns:a16="http://schemas.microsoft.com/office/drawing/2014/main" id="{1E7B8BD8-5136-4726-96B5-5DB5D3622C82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4C25549C-D160-460E-99E6-F2A3A1105AA8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正方形/長方形 223">
              <a:extLst>
                <a:ext uri="{FF2B5EF4-FFF2-40B4-BE49-F238E27FC236}">
                  <a16:creationId xmlns:a16="http://schemas.microsoft.com/office/drawing/2014/main" id="{9EF575D5-D450-4CAB-964F-1A9596FE7BCF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5" name="グループ化 224">
            <a:extLst>
              <a:ext uri="{FF2B5EF4-FFF2-40B4-BE49-F238E27FC236}">
                <a16:creationId xmlns:a16="http://schemas.microsoft.com/office/drawing/2014/main" id="{9808D5BE-CDE0-47A2-B475-607E0E1602E8}"/>
              </a:ext>
            </a:extLst>
          </p:cNvPr>
          <p:cNvGrpSpPr/>
          <p:nvPr/>
        </p:nvGrpSpPr>
        <p:grpSpPr>
          <a:xfrm>
            <a:off x="6538230" y="908431"/>
            <a:ext cx="987978" cy="851430"/>
            <a:chOff x="897857" y="812040"/>
            <a:chExt cx="1916221" cy="1651381"/>
          </a:xfrm>
          <a:solidFill>
            <a:srgbClr val="F2F2F2">
              <a:alpha val="40000"/>
            </a:srgbClr>
          </a:solidFill>
        </p:grpSpPr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1B878F06-DD1A-4734-9CD1-90950FB2A02B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E95ED032-FCFA-41B1-8FD4-B6077C0C6A88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28" name="グループ化 227">
              <a:extLst>
                <a:ext uri="{FF2B5EF4-FFF2-40B4-BE49-F238E27FC236}">
                  <a16:creationId xmlns:a16="http://schemas.microsoft.com/office/drawing/2014/main" id="{7FC68EC1-C488-4D10-A35B-F13E5BE3609A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grpFill/>
            <a:effectLst/>
          </p:grpSpPr>
          <p:sp>
            <p:nvSpPr>
              <p:cNvPr id="229" name="正方形/長方形 228">
                <a:extLst>
                  <a:ext uri="{FF2B5EF4-FFF2-40B4-BE49-F238E27FC236}">
                    <a16:creationId xmlns:a16="http://schemas.microsoft.com/office/drawing/2014/main" id="{043BA9D6-DF9E-49DC-856A-90FA57AF6F1C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0" name="正方形/長方形 229">
                <a:extLst>
                  <a:ext uri="{FF2B5EF4-FFF2-40B4-BE49-F238E27FC236}">
                    <a16:creationId xmlns:a16="http://schemas.microsoft.com/office/drawing/2014/main" id="{A0EDBB09-3303-4254-AB17-DE6B18D7F729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正方形/長方形 230">
                <a:extLst>
                  <a:ext uri="{FF2B5EF4-FFF2-40B4-BE49-F238E27FC236}">
                    <a16:creationId xmlns:a16="http://schemas.microsoft.com/office/drawing/2014/main" id="{228ADC0A-9E37-4C66-8840-3DFB6C25703F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正方形/長方形 231">
                <a:extLst>
                  <a:ext uri="{FF2B5EF4-FFF2-40B4-BE49-F238E27FC236}">
                    <a16:creationId xmlns:a16="http://schemas.microsoft.com/office/drawing/2014/main" id="{BA974A9E-5139-4BC7-A581-B9355F9CB608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正方形/長方形 232">
                <a:extLst>
                  <a:ext uri="{FF2B5EF4-FFF2-40B4-BE49-F238E27FC236}">
                    <a16:creationId xmlns:a16="http://schemas.microsoft.com/office/drawing/2014/main" id="{5C379798-636A-4ACB-BA00-0A8C6F5BA09F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正方形/長方形 233">
                <a:extLst>
                  <a:ext uri="{FF2B5EF4-FFF2-40B4-BE49-F238E27FC236}">
                    <a16:creationId xmlns:a16="http://schemas.microsoft.com/office/drawing/2014/main" id="{9865E7E7-4C05-4F80-AFED-1DDA518DDFE8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正方形/長方形 234">
                <a:extLst>
                  <a:ext uri="{FF2B5EF4-FFF2-40B4-BE49-F238E27FC236}">
                    <a16:creationId xmlns:a16="http://schemas.microsoft.com/office/drawing/2014/main" id="{A802AE67-F677-4547-A0DB-CDCFDAFB18A3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6" name="正方形/長方形 235">
                <a:extLst>
                  <a:ext uri="{FF2B5EF4-FFF2-40B4-BE49-F238E27FC236}">
                    <a16:creationId xmlns:a16="http://schemas.microsoft.com/office/drawing/2014/main" id="{71E77C28-6011-4E0C-9E55-E394DDE67E09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7" name="正方形/長方形 236">
                <a:extLst>
                  <a:ext uri="{FF2B5EF4-FFF2-40B4-BE49-F238E27FC236}">
                    <a16:creationId xmlns:a16="http://schemas.microsoft.com/office/drawing/2014/main" id="{6AD42D8D-2076-4B47-AE2D-FB9D08C69CA0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8" name="正方形/長方形 237">
                <a:extLst>
                  <a:ext uri="{FF2B5EF4-FFF2-40B4-BE49-F238E27FC236}">
                    <a16:creationId xmlns:a16="http://schemas.microsoft.com/office/drawing/2014/main" id="{0950B90B-1059-48D5-9837-58D9E00E6496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9" name="正方形/長方形 238">
                <a:extLst>
                  <a:ext uri="{FF2B5EF4-FFF2-40B4-BE49-F238E27FC236}">
                    <a16:creationId xmlns:a16="http://schemas.microsoft.com/office/drawing/2014/main" id="{85535F6E-3938-460E-9803-47B40DA41081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0" name="正方形/長方形 239">
                <a:extLst>
                  <a:ext uri="{FF2B5EF4-FFF2-40B4-BE49-F238E27FC236}">
                    <a16:creationId xmlns:a16="http://schemas.microsoft.com/office/drawing/2014/main" id="{24552493-F150-45D2-858E-DD2DBF55019B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36960208-BF84-4E7C-BC80-449A4942F19E}"/>
              </a:ext>
            </a:extLst>
          </p:cNvPr>
          <p:cNvSpPr txBox="1"/>
          <p:nvPr/>
        </p:nvSpPr>
        <p:spPr>
          <a:xfrm>
            <a:off x="3134338" y="1213688"/>
            <a:ext cx="2895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それぞれ電話を用意する</a:t>
            </a:r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FDFBEF0E-8B4F-4E45-A2C7-1142BCF5A8DA}"/>
              </a:ext>
            </a:extLst>
          </p:cNvPr>
          <p:cNvSpPr/>
          <p:nvPr/>
        </p:nvSpPr>
        <p:spPr>
          <a:xfrm rot="19513403">
            <a:off x="2206259" y="2540682"/>
            <a:ext cx="281179" cy="408886"/>
          </a:xfrm>
          <a:custGeom>
            <a:avLst/>
            <a:gdLst>
              <a:gd name="connsiteX0" fmla="*/ 1548888 w 1911262"/>
              <a:gd name="connsiteY0" fmla="*/ 40556 h 2779328"/>
              <a:gd name="connsiteX1" fmla="*/ 1605851 w 1911262"/>
              <a:gd name="connsiteY1" fmla="*/ 356406 h 2779328"/>
              <a:gd name="connsiteX2" fmla="*/ 1136576 w 1911262"/>
              <a:gd name="connsiteY2" fmla="*/ 1032193 h 2779328"/>
              <a:gd name="connsiteX3" fmla="*/ 1164924 w 1911262"/>
              <a:gd name="connsiteY3" fmla="*/ 1017916 h 2779328"/>
              <a:gd name="connsiteX4" fmla="*/ 1378543 w 1911262"/>
              <a:gd name="connsiteY4" fmla="*/ 1043303 h 2779328"/>
              <a:gd name="connsiteX5" fmla="*/ 1436039 w 1911262"/>
              <a:gd name="connsiteY5" fmla="*/ 1362103 h 2779328"/>
              <a:gd name="connsiteX6" fmla="*/ 1433711 w 1911262"/>
              <a:gd name="connsiteY6" fmla="*/ 1365455 h 2779328"/>
              <a:gd name="connsiteX7" fmla="*/ 1442115 w 1911262"/>
              <a:gd name="connsiteY7" fmla="*/ 1361223 h 2779328"/>
              <a:gd name="connsiteX8" fmla="*/ 1648939 w 1911262"/>
              <a:gd name="connsiteY8" fmla="*/ 1385802 h 2779328"/>
              <a:gd name="connsiteX9" fmla="*/ 1704605 w 1911262"/>
              <a:gd name="connsiteY9" fmla="*/ 1694461 h 2779328"/>
              <a:gd name="connsiteX10" fmla="*/ 1647255 w 1911262"/>
              <a:gd name="connsiteY10" fmla="*/ 1777049 h 2779328"/>
              <a:gd name="connsiteX11" fmla="*/ 1659887 w 1911262"/>
              <a:gd name="connsiteY11" fmla="*/ 1764931 h 2779328"/>
              <a:gd name="connsiteX12" fmla="*/ 1840888 w 1911262"/>
              <a:gd name="connsiteY12" fmla="*/ 1768844 h 2779328"/>
              <a:gd name="connsiteX13" fmla="*/ 1881996 w 1911262"/>
              <a:gd name="connsiteY13" fmla="*/ 1996777 h 2779328"/>
              <a:gd name="connsiteX14" fmla="*/ 1540941 w 1911262"/>
              <a:gd name="connsiteY14" fmla="*/ 2487918 h 2779328"/>
              <a:gd name="connsiteX15" fmla="*/ 1540937 w 1911262"/>
              <a:gd name="connsiteY15" fmla="*/ 2487921 h 2779328"/>
              <a:gd name="connsiteX16" fmla="*/ 1513697 w 1911262"/>
              <a:gd name="connsiteY16" fmla="*/ 2527150 h 2779328"/>
              <a:gd name="connsiteX17" fmla="*/ 696934 w 1911262"/>
              <a:gd name="connsiteY17" fmla="*/ 2674453 h 2779328"/>
              <a:gd name="connsiteX18" fmla="*/ 252177 w 1911262"/>
              <a:gd name="connsiteY18" fmla="*/ 2365608 h 2779328"/>
              <a:gd name="connsiteX19" fmla="*/ 12463 w 1911262"/>
              <a:gd name="connsiteY19" fmla="*/ 1762779 h 2779328"/>
              <a:gd name="connsiteX20" fmla="*/ 14531 w 1911262"/>
              <a:gd name="connsiteY20" fmla="*/ 1756234 h 2779328"/>
              <a:gd name="connsiteX21" fmla="*/ 6687 w 1911262"/>
              <a:gd name="connsiteY21" fmla="*/ 1717383 h 2779328"/>
              <a:gd name="connsiteX22" fmla="*/ 6687 w 1911262"/>
              <a:gd name="connsiteY22" fmla="*/ 1321419 h 2779328"/>
              <a:gd name="connsiteX23" fmla="*/ 245662 w 1911262"/>
              <a:gd name="connsiteY23" fmla="*/ 1082444 h 2779328"/>
              <a:gd name="connsiteX24" fmla="*/ 414643 w 1911262"/>
              <a:gd name="connsiteY24" fmla="*/ 1152438 h 2779328"/>
              <a:gd name="connsiteX25" fmla="*/ 456932 w 1911262"/>
              <a:gd name="connsiteY25" fmla="*/ 1215162 h 2779328"/>
              <a:gd name="connsiteX26" fmla="*/ 1233038 w 1911262"/>
              <a:gd name="connsiteY26" fmla="*/ 97519 h 2779328"/>
              <a:gd name="connsiteX27" fmla="*/ 1548888 w 1911262"/>
              <a:gd name="connsiteY27" fmla="*/ 40556 h 277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1262" h="2779328">
                <a:moveTo>
                  <a:pt x="1548888" y="40556"/>
                </a:moveTo>
                <a:cubicBezTo>
                  <a:pt x="1651837" y="112045"/>
                  <a:pt x="1677341" y="253457"/>
                  <a:pt x="1605851" y="356406"/>
                </a:cubicBezTo>
                <a:lnTo>
                  <a:pt x="1136576" y="1032193"/>
                </a:lnTo>
                <a:lnTo>
                  <a:pt x="1164924" y="1017916"/>
                </a:lnTo>
                <a:cubicBezTo>
                  <a:pt x="1233490" y="991348"/>
                  <a:pt x="1313599" y="998204"/>
                  <a:pt x="1378543" y="1043303"/>
                </a:cubicBezTo>
                <a:cubicBezTo>
                  <a:pt x="1482455" y="1115460"/>
                  <a:pt x="1508196" y="1258192"/>
                  <a:pt x="1436039" y="1362103"/>
                </a:cubicBezTo>
                <a:lnTo>
                  <a:pt x="1433711" y="1365455"/>
                </a:lnTo>
                <a:lnTo>
                  <a:pt x="1442115" y="1361223"/>
                </a:lnTo>
                <a:cubicBezTo>
                  <a:pt x="1508500" y="1335499"/>
                  <a:pt x="1586060" y="1342138"/>
                  <a:pt x="1648939" y="1385802"/>
                </a:cubicBezTo>
                <a:cubicBezTo>
                  <a:pt x="1749545" y="1455664"/>
                  <a:pt x="1774467" y="1593855"/>
                  <a:pt x="1704605" y="1694461"/>
                </a:cubicBezTo>
                <a:lnTo>
                  <a:pt x="1647255" y="1777049"/>
                </a:lnTo>
                <a:lnTo>
                  <a:pt x="1659887" y="1764931"/>
                </a:lnTo>
                <a:cubicBezTo>
                  <a:pt x="1713836" y="1730831"/>
                  <a:pt x="1785168" y="1730151"/>
                  <a:pt x="1840888" y="1768844"/>
                </a:cubicBezTo>
                <a:cubicBezTo>
                  <a:pt x="1915181" y="1820434"/>
                  <a:pt x="1933586" y="1922483"/>
                  <a:pt x="1881996" y="1996777"/>
                </a:cubicBezTo>
                <a:lnTo>
                  <a:pt x="1540941" y="2487918"/>
                </a:lnTo>
                <a:lnTo>
                  <a:pt x="1540937" y="2487921"/>
                </a:lnTo>
                <a:lnTo>
                  <a:pt x="1513697" y="2527150"/>
                </a:lnTo>
                <a:cubicBezTo>
                  <a:pt x="1328830" y="2793370"/>
                  <a:pt x="963153" y="2859319"/>
                  <a:pt x="696934" y="2674453"/>
                </a:cubicBezTo>
                <a:lnTo>
                  <a:pt x="252177" y="2365608"/>
                </a:lnTo>
                <a:cubicBezTo>
                  <a:pt x="52513" y="2226959"/>
                  <a:pt x="-34500" y="1986603"/>
                  <a:pt x="12463" y="1762779"/>
                </a:cubicBezTo>
                <a:lnTo>
                  <a:pt x="14531" y="1756234"/>
                </a:lnTo>
                <a:lnTo>
                  <a:pt x="6687" y="1717383"/>
                </a:lnTo>
                <a:lnTo>
                  <a:pt x="6687" y="1321419"/>
                </a:lnTo>
                <a:cubicBezTo>
                  <a:pt x="6687" y="1189437"/>
                  <a:pt x="113680" y="1082444"/>
                  <a:pt x="245662" y="1082444"/>
                </a:cubicBezTo>
                <a:cubicBezTo>
                  <a:pt x="311653" y="1082444"/>
                  <a:pt x="371397" y="1109192"/>
                  <a:pt x="414643" y="1152438"/>
                </a:cubicBezTo>
                <a:lnTo>
                  <a:pt x="456932" y="1215162"/>
                </a:lnTo>
                <a:lnTo>
                  <a:pt x="1233038" y="97519"/>
                </a:lnTo>
                <a:cubicBezTo>
                  <a:pt x="1304527" y="-5430"/>
                  <a:pt x="1445938" y="-30934"/>
                  <a:pt x="1548888" y="40556"/>
                </a:cubicBezTo>
                <a:close/>
              </a:path>
            </a:pathLst>
          </a:custGeom>
          <a:solidFill>
            <a:srgbClr val="FBE5D6">
              <a:alpha val="40000"/>
            </a:srgbClr>
          </a:solidFill>
          <a:ln w="19050">
            <a:solidFill>
              <a:srgbClr val="843C0C">
                <a:alpha val="4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テキスト ボックス 258">
            <a:extLst>
              <a:ext uri="{FF2B5EF4-FFF2-40B4-BE49-F238E27FC236}">
                <a16:creationId xmlns:a16="http://schemas.microsoft.com/office/drawing/2014/main" id="{6697CCA5-2A41-4C58-801D-757E5DC04982}"/>
              </a:ext>
            </a:extLst>
          </p:cNvPr>
          <p:cNvSpPr txBox="1"/>
          <p:nvPr/>
        </p:nvSpPr>
        <p:spPr>
          <a:xfrm>
            <a:off x="2612959" y="2129475"/>
            <a:ext cx="2372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受話器を上げて</a:t>
            </a:r>
            <a:endParaRPr kumimoji="1" lang="en-US" altLang="ja-JP" sz="2000">
              <a:solidFill>
                <a:schemeClr val="accent1">
                  <a:lumMod val="40000"/>
                  <a:lumOff val="6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電話番号をダイアル</a:t>
            </a:r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4C6C834E-760B-4DD8-AACC-A3906E0B2A0F}"/>
              </a:ext>
            </a:extLst>
          </p:cNvPr>
          <p:cNvGrpSpPr/>
          <p:nvPr/>
        </p:nvGrpSpPr>
        <p:grpSpPr>
          <a:xfrm>
            <a:off x="1961832" y="3402177"/>
            <a:ext cx="400820" cy="383110"/>
            <a:chOff x="6353033" y="3251576"/>
            <a:chExt cx="1467134" cy="1402309"/>
          </a:xfrm>
          <a:solidFill>
            <a:schemeClr val="bg1">
              <a:lumMod val="95000"/>
            </a:schemeClr>
          </a:solidFill>
          <a:effectLst/>
        </p:grpSpPr>
        <p:sp>
          <p:nvSpPr>
            <p:cNvPr id="261" name="正方形/長方形 260">
              <a:extLst>
                <a:ext uri="{FF2B5EF4-FFF2-40B4-BE49-F238E27FC236}">
                  <a16:creationId xmlns:a16="http://schemas.microsoft.com/office/drawing/2014/main" id="{B76489B4-5DDD-413B-8053-127ABD90BE69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正方形/長方形 261">
              <a:extLst>
                <a:ext uri="{FF2B5EF4-FFF2-40B4-BE49-F238E27FC236}">
                  <a16:creationId xmlns:a16="http://schemas.microsoft.com/office/drawing/2014/main" id="{5FBA2C85-64BA-42E9-9BFB-81FF68F42E15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C3560B3A-2F56-47DE-8706-23E369691D90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正方形/長方形 263">
              <a:extLst>
                <a:ext uri="{FF2B5EF4-FFF2-40B4-BE49-F238E27FC236}">
                  <a16:creationId xmlns:a16="http://schemas.microsoft.com/office/drawing/2014/main" id="{E139F6D4-BFCF-4D69-9B93-FF4FE0C27E09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5A1FB2F8-C7DF-4D12-8709-E0BDE4C92568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正方形/長方形 265">
              <a:extLst>
                <a:ext uri="{FF2B5EF4-FFF2-40B4-BE49-F238E27FC236}">
                  <a16:creationId xmlns:a16="http://schemas.microsoft.com/office/drawing/2014/main" id="{BE503D8C-9E37-4DEB-85C7-25ADBA1C6024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628275C5-A0BB-486D-807B-84200AC27FD9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正方形/長方形 267">
              <a:extLst>
                <a:ext uri="{FF2B5EF4-FFF2-40B4-BE49-F238E27FC236}">
                  <a16:creationId xmlns:a16="http://schemas.microsoft.com/office/drawing/2014/main" id="{54740DA2-D16D-42D7-8C18-A76C09E2DAD7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正方形/長方形 268">
              <a:extLst>
                <a:ext uri="{FF2B5EF4-FFF2-40B4-BE49-F238E27FC236}">
                  <a16:creationId xmlns:a16="http://schemas.microsoft.com/office/drawing/2014/main" id="{D33DDCAD-D273-4CD5-94C0-56A452AEF421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正方形/長方形 269">
              <a:extLst>
                <a:ext uri="{FF2B5EF4-FFF2-40B4-BE49-F238E27FC236}">
                  <a16:creationId xmlns:a16="http://schemas.microsoft.com/office/drawing/2014/main" id="{824146EF-99D0-494E-B183-9B7E716B3806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F252B878-5D04-407E-841A-2A1C4876DF8D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正方形/長方形 271">
              <a:extLst>
                <a:ext uri="{FF2B5EF4-FFF2-40B4-BE49-F238E27FC236}">
                  <a16:creationId xmlns:a16="http://schemas.microsoft.com/office/drawing/2014/main" id="{A3F06381-D903-45B8-BFB1-92C267CA25AE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A9A8E75D-A1F6-45BF-9F25-E9DB5DA0B172}"/>
              </a:ext>
            </a:extLst>
          </p:cNvPr>
          <p:cNvSpPr/>
          <p:nvPr/>
        </p:nvSpPr>
        <p:spPr>
          <a:xfrm rot="17206124">
            <a:off x="1039289" y="2240843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 w="28575">
            <a:solidFill>
              <a:srgbClr val="000000">
                <a:alpha val="4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8390BCAF-0CA5-4910-A4A0-125BE56BEBD7}"/>
              </a:ext>
            </a:extLst>
          </p:cNvPr>
          <p:cNvSpPr txBox="1"/>
          <p:nvPr/>
        </p:nvSpPr>
        <p:spPr>
          <a:xfrm>
            <a:off x="4245338" y="3189453"/>
            <a:ext cx="2097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ベルが鳴ってから</a:t>
            </a:r>
            <a:endParaRPr kumimoji="1" lang="en-US" altLang="ja-JP" sz="2000">
              <a:solidFill>
                <a:schemeClr val="accent1">
                  <a:lumMod val="40000"/>
                  <a:lumOff val="6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受話器を上げる</a:t>
            </a:r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4105121D-1A77-4545-B0F1-9E25EB87352A}"/>
              </a:ext>
            </a:extLst>
          </p:cNvPr>
          <p:cNvSpPr/>
          <p:nvPr/>
        </p:nvSpPr>
        <p:spPr>
          <a:xfrm rot="4393876" flipH="1">
            <a:off x="7193762" y="3305368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 w="28575">
            <a:solidFill>
              <a:srgbClr val="000000">
                <a:alpha val="4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80" name="グループ化 279">
            <a:extLst>
              <a:ext uri="{FF2B5EF4-FFF2-40B4-BE49-F238E27FC236}">
                <a16:creationId xmlns:a16="http://schemas.microsoft.com/office/drawing/2014/main" id="{0C0B4B43-5DBD-4AC3-94E5-723DFFA35B74}"/>
              </a:ext>
            </a:extLst>
          </p:cNvPr>
          <p:cNvGrpSpPr/>
          <p:nvPr/>
        </p:nvGrpSpPr>
        <p:grpSpPr>
          <a:xfrm>
            <a:off x="6538230" y="1966134"/>
            <a:ext cx="987978" cy="851430"/>
            <a:chOff x="897857" y="812040"/>
            <a:chExt cx="1916221" cy="1651381"/>
          </a:xfrm>
          <a:solidFill>
            <a:srgbClr val="F2F2F2">
              <a:alpha val="40000"/>
            </a:srgbClr>
          </a:solidFill>
        </p:grpSpPr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412CF381-A696-4CCB-9022-802ABBF3BC0B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463738F0-03F2-4A0F-B8A0-1B52EEB2AF2A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grpFill/>
            <a:ln w="28575">
              <a:solidFill>
                <a:srgbClr val="00000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83" name="グループ化 282">
              <a:extLst>
                <a:ext uri="{FF2B5EF4-FFF2-40B4-BE49-F238E27FC236}">
                  <a16:creationId xmlns:a16="http://schemas.microsoft.com/office/drawing/2014/main" id="{E62EE702-4BFF-45EB-9584-14017B588650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grpFill/>
            <a:effectLst/>
          </p:grpSpPr>
          <p:sp>
            <p:nvSpPr>
              <p:cNvPr id="284" name="正方形/長方形 283">
                <a:extLst>
                  <a:ext uri="{FF2B5EF4-FFF2-40B4-BE49-F238E27FC236}">
                    <a16:creationId xmlns:a16="http://schemas.microsoft.com/office/drawing/2014/main" id="{2232DEC7-C094-4B68-B4AC-93C05C585346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5" name="正方形/長方形 284">
                <a:extLst>
                  <a:ext uri="{FF2B5EF4-FFF2-40B4-BE49-F238E27FC236}">
                    <a16:creationId xmlns:a16="http://schemas.microsoft.com/office/drawing/2014/main" id="{5096C426-05C5-4BC5-A189-2A81B5686823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6" name="正方形/長方形 285">
                <a:extLst>
                  <a:ext uri="{FF2B5EF4-FFF2-40B4-BE49-F238E27FC236}">
                    <a16:creationId xmlns:a16="http://schemas.microsoft.com/office/drawing/2014/main" id="{271C1262-343C-43DF-9B30-D448BA69B15B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7" name="正方形/長方形 286">
                <a:extLst>
                  <a:ext uri="{FF2B5EF4-FFF2-40B4-BE49-F238E27FC236}">
                    <a16:creationId xmlns:a16="http://schemas.microsoft.com/office/drawing/2014/main" id="{7D58C677-1227-43BF-9EEA-D9B5D9A21CA4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8" name="正方形/長方形 287">
                <a:extLst>
                  <a:ext uri="{FF2B5EF4-FFF2-40B4-BE49-F238E27FC236}">
                    <a16:creationId xmlns:a16="http://schemas.microsoft.com/office/drawing/2014/main" id="{38C8C6E6-B27B-4A14-8609-C12AD36A4D25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9" name="正方形/長方形 288">
                <a:extLst>
                  <a:ext uri="{FF2B5EF4-FFF2-40B4-BE49-F238E27FC236}">
                    <a16:creationId xmlns:a16="http://schemas.microsoft.com/office/drawing/2014/main" id="{638A17F5-1B68-4BD3-B715-6ED6882883ED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0" name="正方形/長方形 289">
                <a:extLst>
                  <a:ext uri="{FF2B5EF4-FFF2-40B4-BE49-F238E27FC236}">
                    <a16:creationId xmlns:a16="http://schemas.microsoft.com/office/drawing/2014/main" id="{F8BF5AA4-C35B-46D0-8036-910E77F2D1A7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1" name="正方形/長方形 290">
                <a:extLst>
                  <a:ext uri="{FF2B5EF4-FFF2-40B4-BE49-F238E27FC236}">
                    <a16:creationId xmlns:a16="http://schemas.microsoft.com/office/drawing/2014/main" id="{3798C696-3ED1-44AA-BC12-10E91DCD1E99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2" name="正方形/長方形 291">
                <a:extLst>
                  <a:ext uri="{FF2B5EF4-FFF2-40B4-BE49-F238E27FC236}">
                    <a16:creationId xmlns:a16="http://schemas.microsoft.com/office/drawing/2014/main" id="{0A057DB5-4B5A-459F-976D-C2EFA76C9D60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3" name="正方形/長方形 292">
                <a:extLst>
                  <a:ext uri="{FF2B5EF4-FFF2-40B4-BE49-F238E27FC236}">
                    <a16:creationId xmlns:a16="http://schemas.microsoft.com/office/drawing/2014/main" id="{9145A367-9485-4C99-BA5F-DED682C59DD7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4" name="正方形/長方形 293">
                <a:extLst>
                  <a:ext uri="{FF2B5EF4-FFF2-40B4-BE49-F238E27FC236}">
                    <a16:creationId xmlns:a16="http://schemas.microsoft.com/office/drawing/2014/main" id="{67C7B8BB-4836-437F-AF28-734E368F0890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5" name="正方形/長方形 294">
                <a:extLst>
                  <a:ext uri="{FF2B5EF4-FFF2-40B4-BE49-F238E27FC236}">
                    <a16:creationId xmlns:a16="http://schemas.microsoft.com/office/drawing/2014/main" id="{02A9BD91-A2AF-4B61-9EED-2A2BECA0CAE9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rgbClr val="000000">
                    <a:alpha val="4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96" name="グループ化 295">
            <a:extLst>
              <a:ext uri="{FF2B5EF4-FFF2-40B4-BE49-F238E27FC236}">
                <a16:creationId xmlns:a16="http://schemas.microsoft.com/office/drawing/2014/main" id="{B5D4E182-88E0-4FD8-BCB0-234A1068AD1C}"/>
              </a:ext>
            </a:extLst>
          </p:cNvPr>
          <p:cNvGrpSpPr/>
          <p:nvPr/>
        </p:nvGrpSpPr>
        <p:grpSpPr>
          <a:xfrm>
            <a:off x="1391373" y="3997340"/>
            <a:ext cx="1151990" cy="987978"/>
            <a:chOff x="1391373" y="1888759"/>
            <a:chExt cx="1151990" cy="987978"/>
          </a:xfrm>
        </p:grpSpPr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241D3CBA-E17D-4EDE-9AA5-C2B76BE5BDD0}"/>
                </a:ext>
              </a:extLst>
            </p:cNvPr>
            <p:cNvSpPr/>
            <p:nvPr/>
          </p:nvSpPr>
          <p:spPr>
            <a:xfrm rot="17206124">
              <a:off x="1039289" y="2240843"/>
              <a:ext cx="987978" cy="28380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BB842E06-4D89-4A52-A9D9-0DE25D345ED6}"/>
                </a:ext>
              </a:extLst>
            </p:cNvPr>
            <p:cNvSpPr/>
            <p:nvPr/>
          </p:nvSpPr>
          <p:spPr>
            <a:xfrm>
              <a:off x="1776577" y="2108039"/>
              <a:ext cx="766786" cy="709525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299" name="グループ化 298">
              <a:extLst>
                <a:ext uri="{FF2B5EF4-FFF2-40B4-BE49-F238E27FC236}">
                  <a16:creationId xmlns:a16="http://schemas.microsoft.com/office/drawing/2014/main" id="{C5A00746-2BCB-4032-8DB0-D2AB646A1B08}"/>
                </a:ext>
              </a:extLst>
            </p:cNvPr>
            <p:cNvGrpSpPr/>
            <p:nvPr/>
          </p:nvGrpSpPr>
          <p:grpSpPr>
            <a:xfrm>
              <a:off x="1959560" y="2342199"/>
              <a:ext cx="400820" cy="383110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300" name="正方形/長方形 299">
                <a:extLst>
                  <a:ext uri="{FF2B5EF4-FFF2-40B4-BE49-F238E27FC236}">
                    <a16:creationId xmlns:a16="http://schemas.microsoft.com/office/drawing/2014/main" id="{5B7BD2B0-54FE-49E2-92E1-392255506A27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1" name="正方形/長方形 300">
                <a:extLst>
                  <a:ext uri="{FF2B5EF4-FFF2-40B4-BE49-F238E27FC236}">
                    <a16:creationId xmlns:a16="http://schemas.microsoft.com/office/drawing/2014/main" id="{ED1B9777-34FC-4E35-82B3-8A0855183DC7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2" name="正方形/長方形 301">
                <a:extLst>
                  <a:ext uri="{FF2B5EF4-FFF2-40B4-BE49-F238E27FC236}">
                    <a16:creationId xmlns:a16="http://schemas.microsoft.com/office/drawing/2014/main" id="{E7761379-CE68-4354-85A7-0C4D7500C0AD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3" name="正方形/長方形 302">
                <a:extLst>
                  <a:ext uri="{FF2B5EF4-FFF2-40B4-BE49-F238E27FC236}">
                    <a16:creationId xmlns:a16="http://schemas.microsoft.com/office/drawing/2014/main" id="{67FCD924-15F5-47D3-B1CE-8B1ABC8E8602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4" name="正方形/長方形 303">
                <a:extLst>
                  <a:ext uri="{FF2B5EF4-FFF2-40B4-BE49-F238E27FC236}">
                    <a16:creationId xmlns:a16="http://schemas.microsoft.com/office/drawing/2014/main" id="{97F6CA1F-A998-45F5-A4E5-D18B1A75DE78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5" name="正方形/長方形 304">
                <a:extLst>
                  <a:ext uri="{FF2B5EF4-FFF2-40B4-BE49-F238E27FC236}">
                    <a16:creationId xmlns:a16="http://schemas.microsoft.com/office/drawing/2014/main" id="{974AFD20-EF9A-4BA6-9282-9F936BE0A329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6" name="正方形/長方形 305">
                <a:extLst>
                  <a:ext uri="{FF2B5EF4-FFF2-40B4-BE49-F238E27FC236}">
                    <a16:creationId xmlns:a16="http://schemas.microsoft.com/office/drawing/2014/main" id="{03F0E68D-511F-497D-8581-82C6F7C19427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7" name="正方形/長方形 306">
                <a:extLst>
                  <a:ext uri="{FF2B5EF4-FFF2-40B4-BE49-F238E27FC236}">
                    <a16:creationId xmlns:a16="http://schemas.microsoft.com/office/drawing/2014/main" id="{CC8B073A-E4F7-40C5-9530-D7B8015FE779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8" name="正方形/長方形 307">
                <a:extLst>
                  <a:ext uri="{FF2B5EF4-FFF2-40B4-BE49-F238E27FC236}">
                    <a16:creationId xmlns:a16="http://schemas.microsoft.com/office/drawing/2014/main" id="{00479228-C7C4-4184-A9E4-2A4888597E8C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9" name="正方形/長方形 308">
                <a:extLst>
                  <a:ext uri="{FF2B5EF4-FFF2-40B4-BE49-F238E27FC236}">
                    <a16:creationId xmlns:a16="http://schemas.microsoft.com/office/drawing/2014/main" id="{5FF54FCB-B792-47AB-B49D-8C70EF3A6519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0" name="正方形/長方形 309">
                <a:extLst>
                  <a:ext uri="{FF2B5EF4-FFF2-40B4-BE49-F238E27FC236}">
                    <a16:creationId xmlns:a16="http://schemas.microsoft.com/office/drawing/2014/main" id="{49A91F66-D7BA-41AC-B625-F39157668C48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1" name="正方形/長方形 310">
                <a:extLst>
                  <a:ext uri="{FF2B5EF4-FFF2-40B4-BE49-F238E27FC236}">
                    <a16:creationId xmlns:a16="http://schemas.microsoft.com/office/drawing/2014/main" id="{892C3911-A3CF-479A-BDBC-6517902CED6C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12" name="グループ化 311">
            <a:extLst>
              <a:ext uri="{FF2B5EF4-FFF2-40B4-BE49-F238E27FC236}">
                <a16:creationId xmlns:a16="http://schemas.microsoft.com/office/drawing/2014/main" id="{636DF13E-4B46-45B8-BF1A-6D69D332886A}"/>
              </a:ext>
            </a:extLst>
          </p:cNvPr>
          <p:cNvGrpSpPr/>
          <p:nvPr/>
        </p:nvGrpSpPr>
        <p:grpSpPr>
          <a:xfrm>
            <a:off x="6648826" y="4011221"/>
            <a:ext cx="1180829" cy="987978"/>
            <a:chOff x="6648826" y="2953284"/>
            <a:chExt cx="1180829" cy="987978"/>
          </a:xfrm>
        </p:grpSpPr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828577B3-0961-4462-BD4D-C94CDA4906E2}"/>
                </a:ext>
              </a:extLst>
            </p:cNvPr>
            <p:cNvSpPr/>
            <p:nvPr/>
          </p:nvSpPr>
          <p:spPr>
            <a:xfrm>
              <a:off x="6648826" y="3157257"/>
              <a:ext cx="766786" cy="709525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314" name="グループ化 313">
              <a:extLst>
                <a:ext uri="{FF2B5EF4-FFF2-40B4-BE49-F238E27FC236}">
                  <a16:creationId xmlns:a16="http://schemas.microsoft.com/office/drawing/2014/main" id="{B6180DF0-4A81-4395-80BA-3250BD376355}"/>
                </a:ext>
              </a:extLst>
            </p:cNvPr>
            <p:cNvGrpSpPr/>
            <p:nvPr/>
          </p:nvGrpSpPr>
          <p:grpSpPr>
            <a:xfrm>
              <a:off x="6831809" y="3391417"/>
              <a:ext cx="400820" cy="383110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316" name="正方形/長方形 315">
                <a:extLst>
                  <a:ext uri="{FF2B5EF4-FFF2-40B4-BE49-F238E27FC236}">
                    <a16:creationId xmlns:a16="http://schemas.microsoft.com/office/drawing/2014/main" id="{7F34DFC6-9D00-420C-8F84-3043373422A6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7" name="正方形/長方形 316">
                <a:extLst>
                  <a:ext uri="{FF2B5EF4-FFF2-40B4-BE49-F238E27FC236}">
                    <a16:creationId xmlns:a16="http://schemas.microsoft.com/office/drawing/2014/main" id="{9D5229B1-B598-4EFA-98E1-D74655BE06A8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8" name="正方形/長方形 317">
                <a:extLst>
                  <a:ext uri="{FF2B5EF4-FFF2-40B4-BE49-F238E27FC236}">
                    <a16:creationId xmlns:a16="http://schemas.microsoft.com/office/drawing/2014/main" id="{4441B097-864B-45A0-93A0-B6B137CDE176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9" name="正方形/長方形 318">
                <a:extLst>
                  <a:ext uri="{FF2B5EF4-FFF2-40B4-BE49-F238E27FC236}">
                    <a16:creationId xmlns:a16="http://schemas.microsoft.com/office/drawing/2014/main" id="{E1FEA5CB-088B-40ED-9798-7AB24F7EC391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0" name="正方形/長方形 319">
                <a:extLst>
                  <a:ext uri="{FF2B5EF4-FFF2-40B4-BE49-F238E27FC236}">
                    <a16:creationId xmlns:a16="http://schemas.microsoft.com/office/drawing/2014/main" id="{38845E36-12DF-457B-9E96-A2F37E7957CD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1" name="正方形/長方形 320">
                <a:extLst>
                  <a:ext uri="{FF2B5EF4-FFF2-40B4-BE49-F238E27FC236}">
                    <a16:creationId xmlns:a16="http://schemas.microsoft.com/office/drawing/2014/main" id="{8DF78237-6D3A-4FB2-A302-95424967B8AD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2" name="正方形/長方形 321">
                <a:extLst>
                  <a:ext uri="{FF2B5EF4-FFF2-40B4-BE49-F238E27FC236}">
                    <a16:creationId xmlns:a16="http://schemas.microsoft.com/office/drawing/2014/main" id="{D644DE02-2810-4C69-8604-28001017D80B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3" name="正方形/長方形 322">
                <a:extLst>
                  <a:ext uri="{FF2B5EF4-FFF2-40B4-BE49-F238E27FC236}">
                    <a16:creationId xmlns:a16="http://schemas.microsoft.com/office/drawing/2014/main" id="{FEA97538-2736-4F0D-B1D8-F1FC0E52379D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4" name="正方形/長方形 323">
                <a:extLst>
                  <a:ext uri="{FF2B5EF4-FFF2-40B4-BE49-F238E27FC236}">
                    <a16:creationId xmlns:a16="http://schemas.microsoft.com/office/drawing/2014/main" id="{B79DE7E4-F7CB-427C-8DFE-9C5D6291EA7C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5" name="正方形/長方形 324">
                <a:extLst>
                  <a:ext uri="{FF2B5EF4-FFF2-40B4-BE49-F238E27FC236}">
                    <a16:creationId xmlns:a16="http://schemas.microsoft.com/office/drawing/2014/main" id="{4AD93F4A-5A8F-4F0B-A9DB-D948F78E8E7C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6" name="正方形/長方形 325">
                <a:extLst>
                  <a:ext uri="{FF2B5EF4-FFF2-40B4-BE49-F238E27FC236}">
                    <a16:creationId xmlns:a16="http://schemas.microsoft.com/office/drawing/2014/main" id="{BC6024AA-1001-47FC-8853-55B7EAF63417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7" name="正方形/長方形 326">
                <a:extLst>
                  <a:ext uri="{FF2B5EF4-FFF2-40B4-BE49-F238E27FC236}">
                    <a16:creationId xmlns:a16="http://schemas.microsoft.com/office/drawing/2014/main" id="{43881A08-C0DB-4637-8A65-A4EB19C673E7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D8C0B0F6-5737-4BD9-B332-65F7779BE8AA}"/>
                </a:ext>
              </a:extLst>
            </p:cNvPr>
            <p:cNvSpPr/>
            <p:nvPr/>
          </p:nvSpPr>
          <p:spPr>
            <a:xfrm rot="4393876" flipH="1">
              <a:off x="7193762" y="3305368"/>
              <a:ext cx="987978" cy="28380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328" name="テキスト ボックス 327">
            <a:extLst>
              <a:ext uri="{FF2B5EF4-FFF2-40B4-BE49-F238E27FC236}">
                <a16:creationId xmlns:a16="http://schemas.microsoft.com/office/drawing/2014/main" id="{B64A8247-9390-49B4-A0E7-572B7E110B01}"/>
              </a:ext>
            </a:extLst>
          </p:cNvPr>
          <p:cNvSpPr txBox="1"/>
          <p:nvPr/>
        </p:nvSpPr>
        <p:spPr>
          <a:xfrm>
            <a:off x="3114301" y="4371327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相手が分かる言葉で話す</a:t>
            </a:r>
            <a:endParaRPr kumimoji="1" lang="en-US" altLang="ja-JP" sz="200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9" name="吹き出し: 角を丸めた四角形 328">
            <a:extLst>
              <a:ext uri="{FF2B5EF4-FFF2-40B4-BE49-F238E27FC236}">
                <a16:creationId xmlns:a16="http://schemas.microsoft.com/office/drawing/2014/main" id="{BA67C4DA-6626-4D5C-9AA2-B7A8FD18DEEA}"/>
              </a:ext>
            </a:extLst>
          </p:cNvPr>
          <p:cNvSpPr/>
          <p:nvPr/>
        </p:nvSpPr>
        <p:spPr>
          <a:xfrm>
            <a:off x="159376" y="3075866"/>
            <a:ext cx="914400" cy="451460"/>
          </a:xfrm>
          <a:prstGeom prst="wedgeRoundRectCallout">
            <a:avLst>
              <a:gd name="adj1" fmla="val -8893"/>
              <a:gd name="adj2" fmla="val 74176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もしもし</a:t>
            </a:r>
          </a:p>
        </p:txBody>
      </p:sp>
      <p:sp>
        <p:nvSpPr>
          <p:cNvPr id="330" name="吹き出し: 角を丸めた四角形 329">
            <a:extLst>
              <a:ext uri="{FF2B5EF4-FFF2-40B4-BE49-F238E27FC236}">
                <a16:creationId xmlns:a16="http://schemas.microsoft.com/office/drawing/2014/main" id="{102B0459-8DB4-40CB-895B-DEA1138E4F42}"/>
              </a:ext>
            </a:extLst>
          </p:cNvPr>
          <p:cNvSpPr/>
          <p:nvPr/>
        </p:nvSpPr>
        <p:spPr>
          <a:xfrm flipH="1">
            <a:off x="8074716" y="3075866"/>
            <a:ext cx="914400" cy="451460"/>
          </a:xfrm>
          <a:prstGeom prst="wedgeRoundRectCallout">
            <a:avLst>
              <a:gd name="adj1" fmla="val -8893"/>
              <a:gd name="adj2" fmla="val 74176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はいはい</a:t>
            </a:r>
          </a:p>
        </p:txBody>
      </p:sp>
      <p:grpSp>
        <p:nvGrpSpPr>
          <p:cNvPr id="181" name="グループ化 マウス">
            <a:extLst>
              <a:ext uri="{FF2B5EF4-FFF2-40B4-BE49-F238E27FC236}">
                <a16:creationId xmlns:a16="http://schemas.microsoft.com/office/drawing/2014/main" id="{42C7CEB1-8FE5-466B-B1E5-A2CE0F65147B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1" name="フローチャート: 論理積ゲート 240">
              <a:extLst>
                <a:ext uri="{FF2B5EF4-FFF2-40B4-BE49-F238E27FC236}">
                  <a16:creationId xmlns:a16="http://schemas.microsoft.com/office/drawing/2014/main" id="{944ADB95-AB8F-4ECA-A697-28F8FD65D0DD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四角形: 上の 2 つの角を丸める 241">
              <a:extLst>
                <a:ext uri="{FF2B5EF4-FFF2-40B4-BE49-F238E27FC236}">
                  <a16:creationId xmlns:a16="http://schemas.microsoft.com/office/drawing/2014/main" id="{025D3F5B-6980-41A0-9CB8-734F7F36B8A8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3" name="直線コネクタ 242">
              <a:extLst>
                <a:ext uri="{FF2B5EF4-FFF2-40B4-BE49-F238E27FC236}">
                  <a16:creationId xmlns:a16="http://schemas.microsoft.com/office/drawing/2014/main" id="{F2D1A071-975A-47A4-BE1F-84837F3FF2B7}"/>
                </a:ext>
              </a:extLst>
            </p:cNvPr>
            <p:cNvCxnSpPr>
              <a:cxnSpLocks/>
              <a:stCxn id="242" idx="3"/>
              <a:endCxn id="242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475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28" grpId="0"/>
      <p:bldP spid="329" grpId="0" animBg="1"/>
      <p:bldP spid="3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F899EE-4982-495B-A690-036A3E2D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電話での連絡手順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152B17-9DCB-48E5-9193-05A668FA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当たり前のように電話を使っていますが、</a:t>
            </a:r>
            <a:r>
              <a:rPr lang="ja-JP" altLang="en-US"/>
              <a:t>このように、</a:t>
            </a:r>
            <a:r>
              <a:rPr lang="ja-JP" altLang="ja-JP"/>
              <a:t>いくつもの</a:t>
            </a:r>
            <a:r>
              <a:rPr lang="ja-JP" altLang="en-US"/>
              <a:t>決められた</a:t>
            </a:r>
            <a:r>
              <a:rPr lang="ja-JP" altLang="ja-JP"/>
              <a:t>手順があることが分かります。</a:t>
            </a:r>
          </a:p>
          <a:p>
            <a:r>
              <a:rPr lang="ja-JP" altLang="en-US"/>
              <a:t>あえて</a:t>
            </a:r>
            <a:r>
              <a:rPr lang="ja-JP" altLang="ja-JP"/>
              <a:t>名付けるなら、これが「電話プロトコル」です。</a:t>
            </a:r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A65497D-E46B-42AE-87F4-8D6CC009F3F4}"/>
              </a:ext>
            </a:extLst>
          </p:cNvPr>
          <p:cNvGrpSpPr/>
          <p:nvPr/>
        </p:nvGrpSpPr>
        <p:grpSpPr>
          <a:xfrm>
            <a:off x="1665981" y="908431"/>
            <a:ext cx="987978" cy="851430"/>
            <a:chOff x="897857" y="812040"/>
            <a:chExt cx="1916221" cy="1651381"/>
          </a:xfrm>
        </p:grpSpPr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74882D52-6A06-4BE0-8F7B-8B4D5A7900FE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8A7135F0-4CAB-442B-B84D-04491B0BEFA6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2BEB6403-2749-4A9F-968F-46ECDCC8A3EB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6133EE08-DACA-4D90-95AF-2F8C1D3D976F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B011E6A7-8684-44FB-A11C-9E10E691BA4E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203F176B-4954-4BD3-9203-504B4C96069B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4447A3CB-09DB-4DFF-9DF0-A07DE1EA8CD2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F9E5B3BB-22CD-4AF6-9E6D-E177BB2B7981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C4B13C48-46F5-4B0A-83CF-FF3BAB62BBC0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2EC53B65-6290-4884-90D5-53A200A2D2BF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9B4C8CB8-D9A4-4724-8971-A67ABD5D5AE9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A4E0718B-7B80-474E-A913-74350E31D9C1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1734568B-DB48-4ED7-95C8-80883393B7E6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F93909AA-C250-4B5F-B3D1-4D6D4772D03D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60297DFC-529E-4EAA-A049-1AAF5F61013F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C02AE44F-F190-4906-9311-E850109B67B5}"/>
              </a:ext>
            </a:extLst>
          </p:cNvPr>
          <p:cNvGrpSpPr/>
          <p:nvPr/>
        </p:nvGrpSpPr>
        <p:grpSpPr>
          <a:xfrm>
            <a:off x="6538230" y="908431"/>
            <a:ext cx="987978" cy="851430"/>
            <a:chOff x="897857" y="812040"/>
            <a:chExt cx="1916221" cy="1651381"/>
          </a:xfrm>
        </p:grpSpPr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319AFF4C-01E9-459C-8204-2196B500662B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69556AA2-2BEE-4B15-9F0C-8C1B83B2A196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380B89C0-715D-4BC1-AE06-04A0CAAC5B76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56C676BD-97DB-4E68-B080-3DD9E285CF2C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3646BFF9-9F06-4AF7-A088-10267C5BF79F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8A657C2F-9FCA-43C1-97E2-12C7B5455A9A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6A68C0BF-D137-4840-89F9-535E25B35642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8E4D8E59-125E-4146-AB88-E8A8D11A0F5B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F144646-EB25-4489-922E-ADB5594D3E91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B638529-15FB-42BC-8D16-8A2A8D6F4461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976CCDFD-0E4A-497D-9A17-AABE7077AC0E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FAC71A78-0287-4CE2-A383-16FF927BC7EB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756465D9-0A51-4A09-BB48-F998531D5705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07860C9B-C994-462E-9C29-41171F1D0AE6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E4EFFCDF-B2D5-4804-8581-0103368C6915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55241EA-74CF-4744-A830-45DD53AE050C}"/>
              </a:ext>
            </a:extLst>
          </p:cNvPr>
          <p:cNvSpPr txBox="1"/>
          <p:nvPr/>
        </p:nvSpPr>
        <p:spPr>
          <a:xfrm>
            <a:off x="3134338" y="1213688"/>
            <a:ext cx="2895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それぞれ電話を用意する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BE0F4445-3D05-4CF2-AF2B-7CB27DD36972}"/>
              </a:ext>
            </a:extLst>
          </p:cNvPr>
          <p:cNvGrpSpPr/>
          <p:nvPr/>
        </p:nvGrpSpPr>
        <p:grpSpPr>
          <a:xfrm>
            <a:off x="336377" y="3746518"/>
            <a:ext cx="633528" cy="1173603"/>
            <a:chOff x="1735024" y="837172"/>
            <a:chExt cx="850918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2" name="四角形: 上の 2 つの角を丸める 41">
              <a:extLst>
                <a:ext uri="{FF2B5EF4-FFF2-40B4-BE49-F238E27FC236}">
                  <a16:creationId xmlns:a16="http://schemas.microsoft.com/office/drawing/2014/main" id="{7CEDA398-C9FB-4A7F-99B0-B0F84814706C}"/>
                </a:ext>
              </a:extLst>
            </p:cNvPr>
            <p:cNvSpPr/>
            <p:nvPr/>
          </p:nvSpPr>
          <p:spPr>
            <a:xfrm>
              <a:off x="1735024" y="1533207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1E44C159-EDC0-465A-BBC3-BE18CAF40C53}"/>
                </a:ext>
              </a:extLst>
            </p:cNvPr>
            <p:cNvSpPr/>
            <p:nvPr/>
          </p:nvSpPr>
          <p:spPr>
            <a:xfrm>
              <a:off x="1735024" y="837172"/>
              <a:ext cx="825690" cy="8256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1E73D79A-7CA9-484E-83BE-FCB71EEA4E84}"/>
                </a:ext>
              </a:extLst>
            </p:cNvPr>
            <p:cNvGrpSpPr/>
            <p:nvPr/>
          </p:nvGrpSpPr>
          <p:grpSpPr>
            <a:xfrm>
              <a:off x="2012426" y="1113972"/>
              <a:ext cx="573516" cy="163179"/>
              <a:chOff x="2249503" y="3040472"/>
              <a:chExt cx="573516" cy="16317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45" name="四角形: 上の 2 つの角を丸める 44">
                <a:extLst>
                  <a:ext uri="{FF2B5EF4-FFF2-40B4-BE49-F238E27FC236}">
                    <a16:creationId xmlns:a16="http://schemas.microsoft.com/office/drawing/2014/main" id="{5E1499DA-E508-4927-BFBC-DB70040B58D3}"/>
                  </a:ext>
                </a:extLst>
              </p:cNvPr>
              <p:cNvSpPr/>
              <p:nvPr/>
            </p:nvSpPr>
            <p:spPr>
              <a:xfrm flipV="1">
                <a:off x="2249503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四角形: 上の 2 つの角を丸める 45">
                <a:extLst>
                  <a:ext uri="{FF2B5EF4-FFF2-40B4-BE49-F238E27FC236}">
                    <a16:creationId xmlns:a16="http://schemas.microsoft.com/office/drawing/2014/main" id="{A941DA83-ED5A-4789-B06C-6F4657033A78}"/>
                  </a:ext>
                </a:extLst>
              </p:cNvPr>
              <p:cNvSpPr/>
              <p:nvPr/>
            </p:nvSpPr>
            <p:spPr>
              <a:xfrm flipV="1">
                <a:off x="2597830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6C9183DF-C7C2-42B2-A73C-684F8F11D3FD}"/>
                  </a:ext>
                </a:extLst>
              </p:cNvPr>
              <p:cNvCxnSpPr>
                <a:stCxn id="45" idx="0"/>
                <a:endCxn id="46" idx="2"/>
              </p:cNvCxnSpPr>
              <p:nvPr/>
            </p:nvCxnSpPr>
            <p:spPr>
              <a:xfrm>
                <a:off x="2474692" y="3122061"/>
                <a:ext cx="12313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CD8B0569-6E9F-4D84-9042-B8F9CDC5C1B5}"/>
              </a:ext>
            </a:extLst>
          </p:cNvPr>
          <p:cNvGrpSpPr/>
          <p:nvPr/>
        </p:nvGrpSpPr>
        <p:grpSpPr>
          <a:xfrm>
            <a:off x="8181836" y="3746398"/>
            <a:ext cx="662306" cy="1173723"/>
            <a:chOff x="1813652" y="3954538"/>
            <a:chExt cx="889481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9" name="四角形: 上の 2 つの角を丸める 48">
              <a:extLst>
                <a:ext uri="{FF2B5EF4-FFF2-40B4-BE49-F238E27FC236}">
                  <a16:creationId xmlns:a16="http://schemas.microsoft.com/office/drawing/2014/main" id="{64F72E95-6EFF-4016-BB05-C290A071877E}"/>
                </a:ext>
              </a:extLst>
            </p:cNvPr>
            <p:cNvSpPr/>
            <p:nvPr/>
          </p:nvSpPr>
          <p:spPr>
            <a:xfrm>
              <a:off x="1877443" y="4650573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A9769A20-C3A6-4F47-A03F-3A4B795FB063}"/>
                </a:ext>
              </a:extLst>
            </p:cNvPr>
            <p:cNvSpPr/>
            <p:nvPr/>
          </p:nvSpPr>
          <p:spPr>
            <a:xfrm>
              <a:off x="1877443" y="3954538"/>
              <a:ext cx="825690" cy="8256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DC887139-69D1-4DF5-9C39-5812D4049B8D}"/>
                </a:ext>
              </a:extLst>
            </p:cNvPr>
            <p:cNvGrpSpPr/>
            <p:nvPr/>
          </p:nvGrpSpPr>
          <p:grpSpPr>
            <a:xfrm>
              <a:off x="1813652" y="4224514"/>
              <a:ext cx="573516" cy="163179"/>
              <a:chOff x="1813652" y="4224514"/>
              <a:chExt cx="573516" cy="163179"/>
            </a:xfrm>
          </p:grpSpPr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09DE9784-4B45-4D06-8291-C585F832731E}"/>
                  </a:ext>
                </a:extLst>
              </p:cNvPr>
              <p:cNvSpPr/>
              <p:nvPr/>
            </p:nvSpPr>
            <p:spPr>
              <a:xfrm flipV="1">
                <a:off x="1813652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3A210B9B-D4F7-4472-ADE6-C1FA2A716698}"/>
                  </a:ext>
                </a:extLst>
              </p:cNvPr>
              <p:cNvSpPr/>
              <p:nvPr/>
            </p:nvSpPr>
            <p:spPr>
              <a:xfrm flipV="1">
                <a:off x="2161979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4" name="直線コネクタ 53">
                <a:extLst>
                  <a:ext uri="{FF2B5EF4-FFF2-40B4-BE49-F238E27FC236}">
                    <a16:creationId xmlns:a16="http://schemas.microsoft.com/office/drawing/2014/main" id="{83BD31E5-9C59-406A-B657-094151578B32}"/>
                  </a:ext>
                </a:extLst>
              </p:cNvPr>
              <p:cNvCxnSpPr/>
              <p:nvPr/>
            </p:nvCxnSpPr>
            <p:spPr>
              <a:xfrm>
                <a:off x="2038841" y="4306103"/>
                <a:ext cx="123138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03BD3205-D990-4056-8371-FDFE3C100601}"/>
              </a:ext>
            </a:extLst>
          </p:cNvPr>
          <p:cNvGrpSpPr/>
          <p:nvPr/>
        </p:nvGrpSpPr>
        <p:grpSpPr>
          <a:xfrm>
            <a:off x="1391373" y="1888759"/>
            <a:ext cx="1151990" cy="987978"/>
            <a:chOff x="1391373" y="1888759"/>
            <a:chExt cx="1151990" cy="987978"/>
          </a:xfrm>
        </p:grpSpPr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AA91381F-2745-420F-B201-112C92719FE9}"/>
                </a:ext>
              </a:extLst>
            </p:cNvPr>
            <p:cNvSpPr/>
            <p:nvPr/>
          </p:nvSpPr>
          <p:spPr>
            <a:xfrm rot="17206124">
              <a:off x="1039289" y="2240843"/>
              <a:ext cx="987978" cy="28380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4CC86542-9D2B-4729-A283-DFF18EAE1634}"/>
                </a:ext>
              </a:extLst>
            </p:cNvPr>
            <p:cNvSpPr/>
            <p:nvPr/>
          </p:nvSpPr>
          <p:spPr>
            <a:xfrm>
              <a:off x="1776577" y="2108039"/>
              <a:ext cx="766786" cy="709525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7D7DAADD-D23E-4BC6-B491-B0A9F02236E4}"/>
                </a:ext>
              </a:extLst>
            </p:cNvPr>
            <p:cNvGrpSpPr/>
            <p:nvPr/>
          </p:nvGrpSpPr>
          <p:grpSpPr>
            <a:xfrm>
              <a:off x="1959560" y="2342199"/>
              <a:ext cx="400820" cy="383110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6956E6BC-80D0-4ACE-9347-7CCEF2E65CD8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正方形/長方形 59">
                <a:extLst>
                  <a:ext uri="{FF2B5EF4-FFF2-40B4-BE49-F238E27FC236}">
                    <a16:creationId xmlns:a16="http://schemas.microsoft.com/office/drawing/2014/main" id="{6D23451F-38FA-4710-86A8-BBFCEC19E02C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正方形/長方形 60">
                <a:extLst>
                  <a:ext uri="{FF2B5EF4-FFF2-40B4-BE49-F238E27FC236}">
                    <a16:creationId xmlns:a16="http://schemas.microsoft.com/office/drawing/2014/main" id="{321FB527-8DAB-4DBE-974F-EEC390BEA847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EED2A064-0AEA-4F4F-AEEF-D7B90FF7182A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5EBBAA1D-515F-4902-8DAD-7C3F43B214C7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2A010292-73E7-455A-A11B-9418961445EB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C6304151-EAF9-4ECE-BD7C-28E1653611B2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557235C0-ACAC-43C2-9114-86DA3E0A6606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AD35F828-631E-474F-A113-2C2F4027D9DA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2F374503-4ED3-4145-8E9B-D458428C8EA4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FA9F5924-11A8-4101-B93C-696E0B3EE102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4E03B270-B8B1-46FF-B343-39A5E5EE5CB2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CF0C5E10-0AA2-44DA-A3E7-7B121E6B2EC2}"/>
              </a:ext>
            </a:extLst>
          </p:cNvPr>
          <p:cNvGrpSpPr/>
          <p:nvPr/>
        </p:nvGrpSpPr>
        <p:grpSpPr>
          <a:xfrm>
            <a:off x="6538230" y="1966134"/>
            <a:ext cx="987978" cy="851430"/>
            <a:chOff x="897857" y="812040"/>
            <a:chExt cx="1916221" cy="1651381"/>
          </a:xfrm>
        </p:grpSpPr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F18EF0E7-722D-4794-A4A9-D70D8A466049}"/>
                </a:ext>
              </a:extLst>
            </p:cNvPr>
            <p:cNvSpPr/>
            <p:nvPr/>
          </p:nvSpPr>
          <p:spPr>
            <a:xfrm>
              <a:off x="1112363" y="1087270"/>
              <a:ext cx="1487210" cy="1376151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25E71E51-6E02-42DD-942C-750EF4CED2BF}"/>
                </a:ext>
              </a:extLst>
            </p:cNvPr>
            <p:cNvSpPr/>
            <p:nvPr/>
          </p:nvSpPr>
          <p:spPr>
            <a:xfrm>
              <a:off x="897857" y="812040"/>
              <a:ext cx="1916221" cy="55045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5EA4E9CC-0030-4318-BCD3-E42A8494A586}"/>
                </a:ext>
              </a:extLst>
            </p:cNvPr>
            <p:cNvGrpSpPr/>
            <p:nvPr/>
          </p:nvGrpSpPr>
          <p:grpSpPr>
            <a:xfrm>
              <a:off x="1467265" y="1541432"/>
              <a:ext cx="777405" cy="743056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805E224E-A18D-4491-9720-CDF9AFC1263E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E8F798DC-9D87-4DB3-A9C6-CC63876A02F5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252358E4-19BE-42ED-9C08-33891C50F741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4341889D-0453-4E83-BEDE-C2B45501590D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F101497E-B2DA-4B1E-A57F-A833DEA55269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440C1235-34B1-47ED-A82F-629A129952FB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A1658F0D-F3CA-444A-97CF-B3F534837258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3C77ED05-BA62-49D8-800D-432809FD36FC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1073051A-48C5-4593-85BF-FECDC4D2385F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41005D5F-F56D-499E-965B-4B1521E9907E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4D80AACB-0BEA-4E4F-A8DA-E9A521F19653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EE0288A4-887B-4ABF-8282-8488F70C5069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561C28BC-193D-4777-A42A-864EC713F0C8}"/>
              </a:ext>
            </a:extLst>
          </p:cNvPr>
          <p:cNvSpPr txBox="1"/>
          <p:nvPr/>
        </p:nvSpPr>
        <p:spPr>
          <a:xfrm>
            <a:off x="2612959" y="2129475"/>
            <a:ext cx="2372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受話器を上げて</a:t>
            </a:r>
            <a:endParaRPr kumimoji="1" lang="en-US" altLang="ja-JP" sz="200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電話番号をダイアル</a:t>
            </a:r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BB8E8651-A823-4663-9460-C6C4C119CBFB}"/>
              </a:ext>
            </a:extLst>
          </p:cNvPr>
          <p:cNvSpPr/>
          <p:nvPr/>
        </p:nvSpPr>
        <p:spPr>
          <a:xfrm rot="19513403">
            <a:off x="2206259" y="2540682"/>
            <a:ext cx="281179" cy="408886"/>
          </a:xfrm>
          <a:custGeom>
            <a:avLst/>
            <a:gdLst>
              <a:gd name="connsiteX0" fmla="*/ 1548888 w 1911262"/>
              <a:gd name="connsiteY0" fmla="*/ 40556 h 2779328"/>
              <a:gd name="connsiteX1" fmla="*/ 1605851 w 1911262"/>
              <a:gd name="connsiteY1" fmla="*/ 356406 h 2779328"/>
              <a:gd name="connsiteX2" fmla="*/ 1136576 w 1911262"/>
              <a:gd name="connsiteY2" fmla="*/ 1032193 h 2779328"/>
              <a:gd name="connsiteX3" fmla="*/ 1164924 w 1911262"/>
              <a:gd name="connsiteY3" fmla="*/ 1017916 h 2779328"/>
              <a:gd name="connsiteX4" fmla="*/ 1378543 w 1911262"/>
              <a:gd name="connsiteY4" fmla="*/ 1043303 h 2779328"/>
              <a:gd name="connsiteX5" fmla="*/ 1436039 w 1911262"/>
              <a:gd name="connsiteY5" fmla="*/ 1362103 h 2779328"/>
              <a:gd name="connsiteX6" fmla="*/ 1433711 w 1911262"/>
              <a:gd name="connsiteY6" fmla="*/ 1365455 h 2779328"/>
              <a:gd name="connsiteX7" fmla="*/ 1442115 w 1911262"/>
              <a:gd name="connsiteY7" fmla="*/ 1361223 h 2779328"/>
              <a:gd name="connsiteX8" fmla="*/ 1648939 w 1911262"/>
              <a:gd name="connsiteY8" fmla="*/ 1385802 h 2779328"/>
              <a:gd name="connsiteX9" fmla="*/ 1704605 w 1911262"/>
              <a:gd name="connsiteY9" fmla="*/ 1694461 h 2779328"/>
              <a:gd name="connsiteX10" fmla="*/ 1647255 w 1911262"/>
              <a:gd name="connsiteY10" fmla="*/ 1777049 h 2779328"/>
              <a:gd name="connsiteX11" fmla="*/ 1659887 w 1911262"/>
              <a:gd name="connsiteY11" fmla="*/ 1764931 h 2779328"/>
              <a:gd name="connsiteX12" fmla="*/ 1840888 w 1911262"/>
              <a:gd name="connsiteY12" fmla="*/ 1768844 h 2779328"/>
              <a:gd name="connsiteX13" fmla="*/ 1881996 w 1911262"/>
              <a:gd name="connsiteY13" fmla="*/ 1996777 h 2779328"/>
              <a:gd name="connsiteX14" fmla="*/ 1540941 w 1911262"/>
              <a:gd name="connsiteY14" fmla="*/ 2487918 h 2779328"/>
              <a:gd name="connsiteX15" fmla="*/ 1540937 w 1911262"/>
              <a:gd name="connsiteY15" fmla="*/ 2487921 h 2779328"/>
              <a:gd name="connsiteX16" fmla="*/ 1513697 w 1911262"/>
              <a:gd name="connsiteY16" fmla="*/ 2527150 h 2779328"/>
              <a:gd name="connsiteX17" fmla="*/ 696934 w 1911262"/>
              <a:gd name="connsiteY17" fmla="*/ 2674453 h 2779328"/>
              <a:gd name="connsiteX18" fmla="*/ 252177 w 1911262"/>
              <a:gd name="connsiteY18" fmla="*/ 2365608 h 2779328"/>
              <a:gd name="connsiteX19" fmla="*/ 12463 w 1911262"/>
              <a:gd name="connsiteY19" fmla="*/ 1762779 h 2779328"/>
              <a:gd name="connsiteX20" fmla="*/ 14531 w 1911262"/>
              <a:gd name="connsiteY20" fmla="*/ 1756234 h 2779328"/>
              <a:gd name="connsiteX21" fmla="*/ 6687 w 1911262"/>
              <a:gd name="connsiteY21" fmla="*/ 1717383 h 2779328"/>
              <a:gd name="connsiteX22" fmla="*/ 6687 w 1911262"/>
              <a:gd name="connsiteY22" fmla="*/ 1321419 h 2779328"/>
              <a:gd name="connsiteX23" fmla="*/ 245662 w 1911262"/>
              <a:gd name="connsiteY23" fmla="*/ 1082444 h 2779328"/>
              <a:gd name="connsiteX24" fmla="*/ 414643 w 1911262"/>
              <a:gd name="connsiteY24" fmla="*/ 1152438 h 2779328"/>
              <a:gd name="connsiteX25" fmla="*/ 456932 w 1911262"/>
              <a:gd name="connsiteY25" fmla="*/ 1215162 h 2779328"/>
              <a:gd name="connsiteX26" fmla="*/ 1233038 w 1911262"/>
              <a:gd name="connsiteY26" fmla="*/ 97519 h 2779328"/>
              <a:gd name="connsiteX27" fmla="*/ 1548888 w 1911262"/>
              <a:gd name="connsiteY27" fmla="*/ 40556 h 277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1262" h="2779328">
                <a:moveTo>
                  <a:pt x="1548888" y="40556"/>
                </a:moveTo>
                <a:cubicBezTo>
                  <a:pt x="1651837" y="112045"/>
                  <a:pt x="1677341" y="253457"/>
                  <a:pt x="1605851" y="356406"/>
                </a:cubicBezTo>
                <a:lnTo>
                  <a:pt x="1136576" y="1032193"/>
                </a:lnTo>
                <a:lnTo>
                  <a:pt x="1164924" y="1017916"/>
                </a:lnTo>
                <a:cubicBezTo>
                  <a:pt x="1233490" y="991348"/>
                  <a:pt x="1313599" y="998204"/>
                  <a:pt x="1378543" y="1043303"/>
                </a:cubicBezTo>
                <a:cubicBezTo>
                  <a:pt x="1482455" y="1115460"/>
                  <a:pt x="1508196" y="1258192"/>
                  <a:pt x="1436039" y="1362103"/>
                </a:cubicBezTo>
                <a:lnTo>
                  <a:pt x="1433711" y="1365455"/>
                </a:lnTo>
                <a:lnTo>
                  <a:pt x="1442115" y="1361223"/>
                </a:lnTo>
                <a:cubicBezTo>
                  <a:pt x="1508500" y="1335499"/>
                  <a:pt x="1586060" y="1342138"/>
                  <a:pt x="1648939" y="1385802"/>
                </a:cubicBezTo>
                <a:cubicBezTo>
                  <a:pt x="1749545" y="1455664"/>
                  <a:pt x="1774467" y="1593855"/>
                  <a:pt x="1704605" y="1694461"/>
                </a:cubicBezTo>
                <a:lnTo>
                  <a:pt x="1647255" y="1777049"/>
                </a:lnTo>
                <a:lnTo>
                  <a:pt x="1659887" y="1764931"/>
                </a:lnTo>
                <a:cubicBezTo>
                  <a:pt x="1713836" y="1730831"/>
                  <a:pt x="1785168" y="1730151"/>
                  <a:pt x="1840888" y="1768844"/>
                </a:cubicBezTo>
                <a:cubicBezTo>
                  <a:pt x="1915181" y="1820434"/>
                  <a:pt x="1933586" y="1922483"/>
                  <a:pt x="1881996" y="1996777"/>
                </a:cubicBezTo>
                <a:lnTo>
                  <a:pt x="1540941" y="2487918"/>
                </a:lnTo>
                <a:lnTo>
                  <a:pt x="1540937" y="2487921"/>
                </a:lnTo>
                <a:lnTo>
                  <a:pt x="1513697" y="2527150"/>
                </a:lnTo>
                <a:cubicBezTo>
                  <a:pt x="1328830" y="2793370"/>
                  <a:pt x="963153" y="2859319"/>
                  <a:pt x="696934" y="2674453"/>
                </a:cubicBezTo>
                <a:lnTo>
                  <a:pt x="252177" y="2365608"/>
                </a:lnTo>
                <a:cubicBezTo>
                  <a:pt x="52513" y="2226959"/>
                  <a:pt x="-34500" y="1986603"/>
                  <a:pt x="12463" y="1762779"/>
                </a:cubicBezTo>
                <a:lnTo>
                  <a:pt x="14531" y="1756234"/>
                </a:lnTo>
                <a:lnTo>
                  <a:pt x="6687" y="1717383"/>
                </a:lnTo>
                <a:lnTo>
                  <a:pt x="6687" y="1321419"/>
                </a:lnTo>
                <a:cubicBezTo>
                  <a:pt x="6687" y="1189437"/>
                  <a:pt x="113680" y="1082444"/>
                  <a:pt x="245662" y="1082444"/>
                </a:cubicBezTo>
                <a:cubicBezTo>
                  <a:pt x="311653" y="1082444"/>
                  <a:pt x="371397" y="1109192"/>
                  <a:pt x="414643" y="1152438"/>
                </a:cubicBezTo>
                <a:lnTo>
                  <a:pt x="456932" y="1215162"/>
                </a:lnTo>
                <a:lnTo>
                  <a:pt x="1233038" y="97519"/>
                </a:lnTo>
                <a:cubicBezTo>
                  <a:pt x="1304527" y="-5430"/>
                  <a:pt x="1445938" y="-30934"/>
                  <a:pt x="1548888" y="4055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900DB4DE-54A0-4C5E-B764-C2F7F4EE2129}"/>
              </a:ext>
            </a:extLst>
          </p:cNvPr>
          <p:cNvSpPr/>
          <p:nvPr/>
        </p:nvSpPr>
        <p:spPr>
          <a:xfrm rot="17206124">
            <a:off x="1039289" y="3305368"/>
            <a:ext cx="987978" cy="283809"/>
          </a:xfrm>
          <a:custGeom>
            <a:avLst/>
            <a:gdLst>
              <a:gd name="connsiteX0" fmla="*/ 366380 w 2518013"/>
              <a:gd name="connsiteY0" fmla="*/ 0 h 723332"/>
              <a:gd name="connsiteX1" fmla="*/ 2151634 w 2518013"/>
              <a:gd name="connsiteY1" fmla="*/ 0 h 723332"/>
              <a:gd name="connsiteX2" fmla="*/ 2518013 w 2518013"/>
              <a:gd name="connsiteY2" fmla="*/ 552548 h 723332"/>
              <a:gd name="connsiteX3" fmla="*/ 2518013 w 2518013"/>
              <a:gd name="connsiteY3" fmla="*/ 723332 h 723332"/>
              <a:gd name="connsiteX4" fmla="*/ 1968690 w 2518013"/>
              <a:gd name="connsiteY4" fmla="*/ 723332 h 723332"/>
              <a:gd name="connsiteX5" fmla="*/ 1968690 w 2518013"/>
              <a:gd name="connsiteY5" fmla="*/ 597962 h 723332"/>
              <a:gd name="connsiteX6" fmla="*/ 1752867 w 2518013"/>
              <a:gd name="connsiteY6" fmla="*/ 382139 h 723332"/>
              <a:gd name="connsiteX7" fmla="*/ 765146 w 2518013"/>
              <a:gd name="connsiteY7" fmla="*/ 382139 h 723332"/>
              <a:gd name="connsiteX8" fmla="*/ 549323 w 2518013"/>
              <a:gd name="connsiteY8" fmla="*/ 597962 h 723332"/>
              <a:gd name="connsiteX9" fmla="*/ 549323 w 2518013"/>
              <a:gd name="connsiteY9" fmla="*/ 723332 h 723332"/>
              <a:gd name="connsiteX10" fmla="*/ 0 w 2518013"/>
              <a:gd name="connsiteY10" fmla="*/ 723332 h 723332"/>
              <a:gd name="connsiteX11" fmla="*/ 0 w 2518013"/>
              <a:gd name="connsiteY11" fmla="*/ 552548 h 723332"/>
              <a:gd name="connsiteX12" fmla="*/ 366380 w 2518013"/>
              <a:gd name="connsiteY12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013" h="723332">
                <a:moveTo>
                  <a:pt x="366380" y="0"/>
                </a:moveTo>
                <a:lnTo>
                  <a:pt x="2151634" y="0"/>
                </a:lnTo>
                <a:cubicBezTo>
                  <a:pt x="2353979" y="0"/>
                  <a:pt x="2518013" y="247385"/>
                  <a:pt x="2518013" y="552548"/>
                </a:cubicBezTo>
                <a:lnTo>
                  <a:pt x="2518013" y="723332"/>
                </a:lnTo>
                <a:lnTo>
                  <a:pt x="1968690" y="723332"/>
                </a:lnTo>
                <a:lnTo>
                  <a:pt x="1968690" y="597962"/>
                </a:lnTo>
                <a:cubicBezTo>
                  <a:pt x="1968690" y="478766"/>
                  <a:pt x="1872063" y="382139"/>
                  <a:pt x="1752867" y="382139"/>
                </a:cubicBezTo>
                <a:lnTo>
                  <a:pt x="765146" y="382139"/>
                </a:lnTo>
                <a:cubicBezTo>
                  <a:pt x="645950" y="382139"/>
                  <a:pt x="549323" y="478766"/>
                  <a:pt x="549323" y="597962"/>
                </a:cubicBezTo>
                <a:lnTo>
                  <a:pt x="549323" y="723332"/>
                </a:lnTo>
                <a:lnTo>
                  <a:pt x="0" y="723332"/>
                </a:lnTo>
                <a:lnTo>
                  <a:pt x="0" y="552548"/>
                </a:lnTo>
                <a:cubicBezTo>
                  <a:pt x="0" y="247385"/>
                  <a:pt x="164034" y="0"/>
                  <a:pt x="3663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EA1A7690-3A04-455C-B768-002E0C7FFA4F}"/>
              </a:ext>
            </a:extLst>
          </p:cNvPr>
          <p:cNvSpPr/>
          <p:nvPr/>
        </p:nvSpPr>
        <p:spPr>
          <a:xfrm>
            <a:off x="1776577" y="3172564"/>
            <a:ext cx="766786" cy="709525"/>
          </a:xfrm>
          <a:custGeom>
            <a:avLst/>
            <a:gdLst>
              <a:gd name="connsiteX0" fmla="*/ 436730 w 2101756"/>
              <a:gd name="connsiteY0" fmla="*/ 0 h 1944806"/>
              <a:gd name="connsiteX1" fmla="*/ 750629 w 2101756"/>
              <a:gd name="connsiteY1" fmla="*/ 0 h 1944806"/>
              <a:gd name="connsiteX2" fmla="*/ 750629 w 2101756"/>
              <a:gd name="connsiteY2" fmla="*/ 201139 h 1944806"/>
              <a:gd name="connsiteX3" fmla="*/ 839090 w 2101756"/>
              <a:gd name="connsiteY3" fmla="*/ 181864 h 1944806"/>
              <a:gd name="connsiteX4" fmla="*/ 1050878 w 2101756"/>
              <a:gd name="connsiteY4" fmla="*/ 163772 h 1944806"/>
              <a:gd name="connsiteX5" fmla="*/ 1262667 w 2101756"/>
              <a:gd name="connsiteY5" fmla="*/ 181864 h 1944806"/>
              <a:gd name="connsiteX6" fmla="*/ 1357954 w 2101756"/>
              <a:gd name="connsiteY6" fmla="*/ 202626 h 1944806"/>
              <a:gd name="connsiteX7" fmla="*/ 1357954 w 2101756"/>
              <a:gd name="connsiteY7" fmla="*/ 0 h 1944806"/>
              <a:gd name="connsiteX8" fmla="*/ 1671853 w 2101756"/>
              <a:gd name="connsiteY8" fmla="*/ 0 h 1944806"/>
              <a:gd name="connsiteX9" fmla="*/ 1671853 w 2101756"/>
              <a:gd name="connsiteY9" fmla="*/ 339224 h 1944806"/>
              <a:gd name="connsiteX10" fmla="*/ 1793961 w 2101756"/>
              <a:gd name="connsiteY10" fmla="*/ 424599 h 1944806"/>
              <a:gd name="connsiteX11" fmla="*/ 2101756 w 2101756"/>
              <a:gd name="connsiteY11" fmla="*/ 1054289 h 1944806"/>
              <a:gd name="connsiteX12" fmla="*/ 2101755 w 2101756"/>
              <a:gd name="connsiteY12" fmla="*/ 1944806 h 1944806"/>
              <a:gd name="connsiteX13" fmla="*/ 0 w 2101756"/>
              <a:gd name="connsiteY13" fmla="*/ 1944806 h 1944806"/>
              <a:gd name="connsiteX14" fmla="*/ 0 w 2101756"/>
              <a:gd name="connsiteY14" fmla="*/ 1054289 h 1944806"/>
              <a:gd name="connsiteX15" fmla="*/ 307795 w 2101756"/>
              <a:gd name="connsiteY15" fmla="*/ 424599 h 1944806"/>
              <a:gd name="connsiteX16" fmla="*/ 436730 w 2101756"/>
              <a:gd name="connsiteY16" fmla="*/ 334451 h 19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01756" h="1944806">
                <a:moveTo>
                  <a:pt x="436730" y="0"/>
                </a:moveTo>
                <a:lnTo>
                  <a:pt x="750629" y="0"/>
                </a:lnTo>
                <a:lnTo>
                  <a:pt x="750629" y="201139"/>
                </a:lnTo>
                <a:lnTo>
                  <a:pt x="839090" y="181864"/>
                </a:lnTo>
                <a:cubicBezTo>
                  <a:pt x="907499" y="170002"/>
                  <a:pt x="978330" y="163772"/>
                  <a:pt x="1050878" y="163772"/>
                </a:cubicBezTo>
                <a:cubicBezTo>
                  <a:pt x="1123426" y="163772"/>
                  <a:pt x="1194257" y="170002"/>
                  <a:pt x="1262667" y="181864"/>
                </a:cubicBezTo>
                <a:lnTo>
                  <a:pt x="1357954" y="202626"/>
                </a:lnTo>
                <a:lnTo>
                  <a:pt x="1357954" y="0"/>
                </a:lnTo>
                <a:lnTo>
                  <a:pt x="1671853" y="0"/>
                </a:lnTo>
                <a:lnTo>
                  <a:pt x="1671853" y="339224"/>
                </a:lnTo>
                <a:lnTo>
                  <a:pt x="1793961" y="424599"/>
                </a:lnTo>
                <a:cubicBezTo>
                  <a:pt x="1984133" y="585750"/>
                  <a:pt x="2101756" y="808380"/>
                  <a:pt x="2101756" y="1054289"/>
                </a:cubicBezTo>
                <a:lnTo>
                  <a:pt x="2101755" y="1944806"/>
                </a:lnTo>
                <a:lnTo>
                  <a:pt x="0" y="1944806"/>
                </a:lnTo>
                <a:lnTo>
                  <a:pt x="0" y="1054289"/>
                </a:lnTo>
                <a:cubicBezTo>
                  <a:pt x="0" y="808380"/>
                  <a:pt x="117623" y="585750"/>
                  <a:pt x="307795" y="424599"/>
                </a:cubicBezTo>
                <a:lnTo>
                  <a:pt x="436730" y="3344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1F18B594-A674-4CB3-B944-6E60B3071944}"/>
              </a:ext>
            </a:extLst>
          </p:cNvPr>
          <p:cNvGrpSpPr/>
          <p:nvPr/>
        </p:nvGrpSpPr>
        <p:grpSpPr>
          <a:xfrm>
            <a:off x="1959560" y="3406724"/>
            <a:ext cx="400820" cy="383110"/>
            <a:chOff x="6353033" y="3251576"/>
            <a:chExt cx="1467134" cy="1402309"/>
          </a:xfrm>
          <a:solidFill>
            <a:schemeClr val="bg1">
              <a:lumMod val="95000"/>
            </a:schemeClr>
          </a:solidFill>
          <a:effectLst/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6E23C840-CC8D-43B2-A740-15423A2A8ED2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C321ADDB-23AE-4D76-9605-19222AFB5157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7FDCA49D-31F4-4EAD-B884-4CE09646D712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正方形/長方形 94">
              <a:extLst>
                <a:ext uri="{FF2B5EF4-FFF2-40B4-BE49-F238E27FC236}">
                  <a16:creationId xmlns:a16="http://schemas.microsoft.com/office/drawing/2014/main" id="{59DF4B49-78F0-4C68-B8E0-ACC49884E2B4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70D0DD0F-2305-4037-A2DD-5F13DF03E46E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29643BF4-FC78-43C0-BDBC-9B2E9AB8EB68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2234A6CF-9B2B-4C50-A32D-45B61ADC03F9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34F67290-9297-46DD-9F0E-D88DECDEF737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83AC6EAF-05B3-49B2-842C-72B5CE050D54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58D5177B-1605-432F-8A4C-BC6D42CC1027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166FF6FC-11FF-47DF-BA00-C7E1E53DE739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41A2D8AD-2F07-43D5-9EFA-3CF5AFF2BB0A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3EADA148-D7D3-446A-8E67-C635BFA02DE2}"/>
              </a:ext>
            </a:extLst>
          </p:cNvPr>
          <p:cNvGrpSpPr/>
          <p:nvPr/>
        </p:nvGrpSpPr>
        <p:grpSpPr>
          <a:xfrm>
            <a:off x="1961832" y="3402177"/>
            <a:ext cx="400820" cy="383110"/>
            <a:chOff x="6353033" y="3251576"/>
            <a:chExt cx="1467134" cy="1402309"/>
          </a:xfrm>
          <a:solidFill>
            <a:schemeClr val="bg1">
              <a:lumMod val="95000"/>
            </a:schemeClr>
          </a:solidFill>
          <a:effectLst/>
        </p:grpSpPr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3DED8A0E-EDE0-4B77-9770-52292EA0E402}"/>
                </a:ext>
              </a:extLst>
            </p:cNvPr>
            <p:cNvSpPr/>
            <p:nvPr/>
          </p:nvSpPr>
          <p:spPr>
            <a:xfrm>
              <a:off x="6353033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9B25B92B-D3CE-4B08-B636-DBF961960DB5}"/>
                </a:ext>
              </a:extLst>
            </p:cNvPr>
            <p:cNvSpPr/>
            <p:nvPr/>
          </p:nvSpPr>
          <p:spPr>
            <a:xfrm>
              <a:off x="6864824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D82AF471-C953-43BE-9D52-19EF673FF452}"/>
                </a:ext>
              </a:extLst>
            </p:cNvPr>
            <p:cNvSpPr/>
            <p:nvPr/>
          </p:nvSpPr>
          <p:spPr>
            <a:xfrm>
              <a:off x="7376615" y="3251576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95C4E945-09CA-4924-915A-64A234BD98FD}"/>
                </a:ext>
              </a:extLst>
            </p:cNvPr>
            <p:cNvSpPr/>
            <p:nvPr/>
          </p:nvSpPr>
          <p:spPr>
            <a:xfrm>
              <a:off x="6353033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3FDD3597-05D4-4E4E-8449-BEF738A25C81}"/>
                </a:ext>
              </a:extLst>
            </p:cNvPr>
            <p:cNvSpPr/>
            <p:nvPr/>
          </p:nvSpPr>
          <p:spPr>
            <a:xfrm>
              <a:off x="6864824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C3B15EAB-3D79-4E32-AEB3-EBB8791C031B}"/>
                </a:ext>
              </a:extLst>
            </p:cNvPr>
            <p:cNvSpPr/>
            <p:nvPr/>
          </p:nvSpPr>
          <p:spPr>
            <a:xfrm>
              <a:off x="7376615" y="3620065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A060CAB4-3485-4497-9929-55020A15BE0A}"/>
                </a:ext>
              </a:extLst>
            </p:cNvPr>
            <p:cNvSpPr/>
            <p:nvPr/>
          </p:nvSpPr>
          <p:spPr>
            <a:xfrm>
              <a:off x="6353033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2D23D819-BC42-44A1-BB5A-E60D817FDC72}"/>
                </a:ext>
              </a:extLst>
            </p:cNvPr>
            <p:cNvSpPr/>
            <p:nvPr/>
          </p:nvSpPr>
          <p:spPr>
            <a:xfrm>
              <a:off x="6864824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F01B2C2B-9FDC-49BC-A275-8401622DE82E}"/>
                </a:ext>
              </a:extLst>
            </p:cNvPr>
            <p:cNvSpPr/>
            <p:nvPr/>
          </p:nvSpPr>
          <p:spPr>
            <a:xfrm>
              <a:off x="7376615" y="3988554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9A6AE322-F38B-41FE-A0F7-A36EDE6A2741}"/>
                </a:ext>
              </a:extLst>
            </p:cNvPr>
            <p:cNvSpPr/>
            <p:nvPr/>
          </p:nvSpPr>
          <p:spPr>
            <a:xfrm>
              <a:off x="6353033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＃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076DAFE6-9546-4E68-9D13-978658C70E07}"/>
                </a:ext>
              </a:extLst>
            </p:cNvPr>
            <p:cNvSpPr/>
            <p:nvPr/>
          </p:nvSpPr>
          <p:spPr>
            <a:xfrm>
              <a:off x="6864824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F61D3537-A03C-4930-AF37-06D5029F1559}"/>
                </a:ext>
              </a:extLst>
            </p:cNvPr>
            <p:cNvSpPr/>
            <p:nvPr/>
          </p:nvSpPr>
          <p:spPr>
            <a:xfrm>
              <a:off x="7376615" y="4357043"/>
              <a:ext cx="443552" cy="29684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＊</a:t>
              </a:r>
              <a:endParaRPr kumimoji="1" lang="ja-JP" altLang="en-US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0DF19508-4171-4C9C-93B4-CE3090312D71}"/>
              </a:ext>
            </a:extLst>
          </p:cNvPr>
          <p:cNvSpPr txBox="1"/>
          <p:nvPr/>
        </p:nvSpPr>
        <p:spPr>
          <a:xfrm>
            <a:off x="4245338" y="3189453"/>
            <a:ext cx="2097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ベルが鳴ってから</a:t>
            </a:r>
            <a:endParaRPr kumimoji="1" lang="en-US" altLang="ja-JP" sz="200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受話器を上げる</a:t>
            </a: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1F56E306-ACDE-4108-BD73-597401869B11}"/>
              </a:ext>
            </a:extLst>
          </p:cNvPr>
          <p:cNvGrpSpPr/>
          <p:nvPr/>
        </p:nvGrpSpPr>
        <p:grpSpPr>
          <a:xfrm>
            <a:off x="6648826" y="2953284"/>
            <a:ext cx="1180829" cy="987978"/>
            <a:chOff x="6648826" y="2953284"/>
            <a:chExt cx="1180829" cy="987978"/>
          </a:xfrm>
        </p:grpSpPr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BF02441C-F2C5-48F3-B541-C6ACE01D3576}"/>
                </a:ext>
              </a:extLst>
            </p:cNvPr>
            <p:cNvSpPr/>
            <p:nvPr/>
          </p:nvSpPr>
          <p:spPr>
            <a:xfrm>
              <a:off x="6648826" y="3157257"/>
              <a:ext cx="766786" cy="709525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D223646B-7B2A-4E76-8319-972B47A41DE6}"/>
                </a:ext>
              </a:extLst>
            </p:cNvPr>
            <p:cNvGrpSpPr/>
            <p:nvPr/>
          </p:nvGrpSpPr>
          <p:grpSpPr>
            <a:xfrm>
              <a:off x="6831809" y="3391417"/>
              <a:ext cx="400820" cy="383110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127" name="正方形/長方形 126">
                <a:extLst>
                  <a:ext uri="{FF2B5EF4-FFF2-40B4-BE49-F238E27FC236}">
                    <a16:creationId xmlns:a16="http://schemas.microsoft.com/office/drawing/2014/main" id="{2ED3933A-66AD-4B40-831D-08CF654D144A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正方形/長方形 127">
                <a:extLst>
                  <a:ext uri="{FF2B5EF4-FFF2-40B4-BE49-F238E27FC236}">
                    <a16:creationId xmlns:a16="http://schemas.microsoft.com/office/drawing/2014/main" id="{9E6C711C-4388-4BE0-BEE2-DBE3073D7A07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正方形/長方形 128">
                <a:extLst>
                  <a:ext uri="{FF2B5EF4-FFF2-40B4-BE49-F238E27FC236}">
                    <a16:creationId xmlns:a16="http://schemas.microsoft.com/office/drawing/2014/main" id="{09EA8E84-F581-4C16-A16D-AADC5F9722AA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正方形/長方形 129">
                <a:extLst>
                  <a:ext uri="{FF2B5EF4-FFF2-40B4-BE49-F238E27FC236}">
                    <a16:creationId xmlns:a16="http://schemas.microsoft.com/office/drawing/2014/main" id="{C3FCA36D-3DC3-4928-AAF2-27B8907C1BFB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正方形/長方形 130">
                <a:extLst>
                  <a:ext uri="{FF2B5EF4-FFF2-40B4-BE49-F238E27FC236}">
                    <a16:creationId xmlns:a16="http://schemas.microsoft.com/office/drawing/2014/main" id="{C4E23423-5FA6-4FA8-B19F-10DFE36D70FA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正方形/長方形 131">
                <a:extLst>
                  <a:ext uri="{FF2B5EF4-FFF2-40B4-BE49-F238E27FC236}">
                    <a16:creationId xmlns:a16="http://schemas.microsoft.com/office/drawing/2014/main" id="{0AE30919-F748-4006-B4EF-3EDD8ED5F499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正方形/長方形 132">
                <a:extLst>
                  <a:ext uri="{FF2B5EF4-FFF2-40B4-BE49-F238E27FC236}">
                    <a16:creationId xmlns:a16="http://schemas.microsoft.com/office/drawing/2014/main" id="{146FE90A-3B18-46BD-AFB7-68D853A84743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正方形/長方形 133">
                <a:extLst>
                  <a:ext uri="{FF2B5EF4-FFF2-40B4-BE49-F238E27FC236}">
                    <a16:creationId xmlns:a16="http://schemas.microsoft.com/office/drawing/2014/main" id="{1E0F4CD9-4DBA-490E-938B-87956AA358E4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正方形/長方形 134">
                <a:extLst>
                  <a:ext uri="{FF2B5EF4-FFF2-40B4-BE49-F238E27FC236}">
                    <a16:creationId xmlns:a16="http://schemas.microsoft.com/office/drawing/2014/main" id="{5FD87C54-0DC7-49F8-8EC5-7CC2EFA24654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正方形/長方形 135">
                <a:extLst>
                  <a:ext uri="{FF2B5EF4-FFF2-40B4-BE49-F238E27FC236}">
                    <a16:creationId xmlns:a16="http://schemas.microsoft.com/office/drawing/2014/main" id="{C06F0843-16DA-4034-BBD1-7EDF6C5ADDEC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正方形/長方形 136">
                <a:extLst>
                  <a:ext uri="{FF2B5EF4-FFF2-40B4-BE49-F238E27FC236}">
                    <a16:creationId xmlns:a16="http://schemas.microsoft.com/office/drawing/2014/main" id="{37786D13-BA6F-49F2-9269-4E1FE0120EDB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正方形/長方形 137">
                <a:extLst>
                  <a:ext uri="{FF2B5EF4-FFF2-40B4-BE49-F238E27FC236}">
                    <a16:creationId xmlns:a16="http://schemas.microsoft.com/office/drawing/2014/main" id="{62979B5C-9907-4D94-9AE3-4D8C152D250D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A3876FDC-9665-407B-A2A8-8749D63A57E4}"/>
                </a:ext>
              </a:extLst>
            </p:cNvPr>
            <p:cNvSpPr/>
            <p:nvPr/>
          </p:nvSpPr>
          <p:spPr>
            <a:xfrm rot="4393876" flipH="1">
              <a:off x="7193762" y="3305368"/>
              <a:ext cx="987978" cy="28380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4EEDB28F-B1B2-4949-A217-416C3CDE3E82}"/>
              </a:ext>
            </a:extLst>
          </p:cNvPr>
          <p:cNvGrpSpPr/>
          <p:nvPr/>
        </p:nvGrpSpPr>
        <p:grpSpPr>
          <a:xfrm>
            <a:off x="1391373" y="3997340"/>
            <a:ext cx="1151990" cy="987978"/>
            <a:chOff x="1391373" y="1888759"/>
            <a:chExt cx="1151990" cy="987978"/>
          </a:xfrm>
        </p:grpSpPr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4622A106-96E6-4B0A-852B-3A04422A8907}"/>
                </a:ext>
              </a:extLst>
            </p:cNvPr>
            <p:cNvSpPr/>
            <p:nvPr/>
          </p:nvSpPr>
          <p:spPr>
            <a:xfrm rot="17206124">
              <a:off x="1039289" y="2240843"/>
              <a:ext cx="987978" cy="28380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9CB6A1B0-21CF-444F-A25B-8E51579A66D1}"/>
                </a:ext>
              </a:extLst>
            </p:cNvPr>
            <p:cNvSpPr/>
            <p:nvPr/>
          </p:nvSpPr>
          <p:spPr>
            <a:xfrm>
              <a:off x="1776577" y="2108039"/>
              <a:ext cx="766786" cy="709525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143" name="グループ化 142">
              <a:extLst>
                <a:ext uri="{FF2B5EF4-FFF2-40B4-BE49-F238E27FC236}">
                  <a16:creationId xmlns:a16="http://schemas.microsoft.com/office/drawing/2014/main" id="{DF4D6431-10C8-4375-AAB8-22DD0B6B1B57}"/>
                </a:ext>
              </a:extLst>
            </p:cNvPr>
            <p:cNvGrpSpPr/>
            <p:nvPr/>
          </p:nvGrpSpPr>
          <p:grpSpPr>
            <a:xfrm>
              <a:off x="1959560" y="2342199"/>
              <a:ext cx="400820" cy="383110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144" name="正方形/長方形 143">
                <a:extLst>
                  <a:ext uri="{FF2B5EF4-FFF2-40B4-BE49-F238E27FC236}">
                    <a16:creationId xmlns:a16="http://schemas.microsoft.com/office/drawing/2014/main" id="{43077CB7-1A41-4D77-9E36-93FDA22BD703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正方形/長方形 144">
                <a:extLst>
                  <a:ext uri="{FF2B5EF4-FFF2-40B4-BE49-F238E27FC236}">
                    <a16:creationId xmlns:a16="http://schemas.microsoft.com/office/drawing/2014/main" id="{5EA1CD12-15BC-47B3-862F-A5405FA78AE8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正方形/長方形 145">
                <a:extLst>
                  <a:ext uri="{FF2B5EF4-FFF2-40B4-BE49-F238E27FC236}">
                    <a16:creationId xmlns:a16="http://schemas.microsoft.com/office/drawing/2014/main" id="{0410E005-058C-4B20-B97D-948BE987F8EC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正方形/長方形 146">
                <a:extLst>
                  <a:ext uri="{FF2B5EF4-FFF2-40B4-BE49-F238E27FC236}">
                    <a16:creationId xmlns:a16="http://schemas.microsoft.com/office/drawing/2014/main" id="{4292A982-5CC8-4E70-AB77-4E6F04338C41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正方形/長方形 147">
                <a:extLst>
                  <a:ext uri="{FF2B5EF4-FFF2-40B4-BE49-F238E27FC236}">
                    <a16:creationId xmlns:a16="http://schemas.microsoft.com/office/drawing/2014/main" id="{60888732-24B9-402F-8A35-722E3D825119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正方形/長方形 148">
                <a:extLst>
                  <a:ext uri="{FF2B5EF4-FFF2-40B4-BE49-F238E27FC236}">
                    <a16:creationId xmlns:a16="http://schemas.microsoft.com/office/drawing/2014/main" id="{9D1B2950-8E24-4564-A640-EAB7B519E29E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正方形/長方形 149">
                <a:extLst>
                  <a:ext uri="{FF2B5EF4-FFF2-40B4-BE49-F238E27FC236}">
                    <a16:creationId xmlns:a16="http://schemas.microsoft.com/office/drawing/2014/main" id="{3035E402-ACB4-403F-8481-5D1D2F86D1DE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1" name="正方形/長方形 150">
                <a:extLst>
                  <a:ext uri="{FF2B5EF4-FFF2-40B4-BE49-F238E27FC236}">
                    <a16:creationId xmlns:a16="http://schemas.microsoft.com/office/drawing/2014/main" id="{9DC8636D-B145-4B4E-9CF6-FDA599240A3C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正方形/長方形 151">
                <a:extLst>
                  <a:ext uri="{FF2B5EF4-FFF2-40B4-BE49-F238E27FC236}">
                    <a16:creationId xmlns:a16="http://schemas.microsoft.com/office/drawing/2014/main" id="{8871592F-940A-4E64-AFF2-A8FC483B77ED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正方形/長方形 152">
                <a:extLst>
                  <a:ext uri="{FF2B5EF4-FFF2-40B4-BE49-F238E27FC236}">
                    <a16:creationId xmlns:a16="http://schemas.microsoft.com/office/drawing/2014/main" id="{EA8DA8D9-E4F4-4BEE-8125-0878E0D6C2E2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正方形/長方形 153">
                <a:extLst>
                  <a:ext uri="{FF2B5EF4-FFF2-40B4-BE49-F238E27FC236}">
                    <a16:creationId xmlns:a16="http://schemas.microsoft.com/office/drawing/2014/main" id="{14521E00-4C6C-4018-9ECD-171A00E423B6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正方形/長方形 154">
                <a:extLst>
                  <a:ext uri="{FF2B5EF4-FFF2-40B4-BE49-F238E27FC236}">
                    <a16:creationId xmlns:a16="http://schemas.microsoft.com/office/drawing/2014/main" id="{036D2F1B-DFF2-4492-A3C4-9098D8F212AE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C428B661-F217-4C9B-B328-3572A9364B6D}"/>
              </a:ext>
            </a:extLst>
          </p:cNvPr>
          <p:cNvGrpSpPr/>
          <p:nvPr/>
        </p:nvGrpSpPr>
        <p:grpSpPr>
          <a:xfrm>
            <a:off x="6648826" y="4011221"/>
            <a:ext cx="1180829" cy="987978"/>
            <a:chOff x="6648826" y="2953284"/>
            <a:chExt cx="1180829" cy="987978"/>
          </a:xfrm>
        </p:grpSpPr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D6D65C25-2F14-472A-9082-C8CA50A80FCB}"/>
                </a:ext>
              </a:extLst>
            </p:cNvPr>
            <p:cNvSpPr/>
            <p:nvPr/>
          </p:nvSpPr>
          <p:spPr>
            <a:xfrm>
              <a:off x="6648826" y="3157257"/>
              <a:ext cx="766786" cy="709525"/>
            </a:xfrm>
            <a:custGeom>
              <a:avLst/>
              <a:gdLst>
                <a:gd name="connsiteX0" fmla="*/ 436730 w 2101756"/>
                <a:gd name="connsiteY0" fmla="*/ 0 h 1944806"/>
                <a:gd name="connsiteX1" fmla="*/ 750629 w 2101756"/>
                <a:gd name="connsiteY1" fmla="*/ 0 h 1944806"/>
                <a:gd name="connsiteX2" fmla="*/ 750629 w 2101756"/>
                <a:gd name="connsiteY2" fmla="*/ 201139 h 1944806"/>
                <a:gd name="connsiteX3" fmla="*/ 839090 w 2101756"/>
                <a:gd name="connsiteY3" fmla="*/ 181864 h 1944806"/>
                <a:gd name="connsiteX4" fmla="*/ 1050878 w 2101756"/>
                <a:gd name="connsiteY4" fmla="*/ 163772 h 1944806"/>
                <a:gd name="connsiteX5" fmla="*/ 1262667 w 2101756"/>
                <a:gd name="connsiteY5" fmla="*/ 181864 h 1944806"/>
                <a:gd name="connsiteX6" fmla="*/ 1357954 w 2101756"/>
                <a:gd name="connsiteY6" fmla="*/ 202626 h 1944806"/>
                <a:gd name="connsiteX7" fmla="*/ 1357954 w 2101756"/>
                <a:gd name="connsiteY7" fmla="*/ 0 h 1944806"/>
                <a:gd name="connsiteX8" fmla="*/ 1671853 w 2101756"/>
                <a:gd name="connsiteY8" fmla="*/ 0 h 1944806"/>
                <a:gd name="connsiteX9" fmla="*/ 1671853 w 2101756"/>
                <a:gd name="connsiteY9" fmla="*/ 339224 h 1944806"/>
                <a:gd name="connsiteX10" fmla="*/ 1793961 w 2101756"/>
                <a:gd name="connsiteY10" fmla="*/ 424599 h 1944806"/>
                <a:gd name="connsiteX11" fmla="*/ 2101756 w 2101756"/>
                <a:gd name="connsiteY11" fmla="*/ 1054289 h 1944806"/>
                <a:gd name="connsiteX12" fmla="*/ 2101755 w 2101756"/>
                <a:gd name="connsiteY12" fmla="*/ 1944806 h 1944806"/>
                <a:gd name="connsiteX13" fmla="*/ 0 w 2101756"/>
                <a:gd name="connsiteY13" fmla="*/ 1944806 h 1944806"/>
                <a:gd name="connsiteX14" fmla="*/ 0 w 2101756"/>
                <a:gd name="connsiteY14" fmla="*/ 1054289 h 1944806"/>
                <a:gd name="connsiteX15" fmla="*/ 307795 w 2101756"/>
                <a:gd name="connsiteY15" fmla="*/ 424599 h 1944806"/>
                <a:gd name="connsiteX16" fmla="*/ 436730 w 2101756"/>
                <a:gd name="connsiteY16" fmla="*/ 334451 h 19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1756" h="1944806">
                  <a:moveTo>
                    <a:pt x="436730" y="0"/>
                  </a:moveTo>
                  <a:lnTo>
                    <a:pt x="750629" y="0"/>
                  </a:lnTo>
                  <a:lnTo>
                    <a:pt x="750629" y="201139"/>
                  </a:lnTo>
                  <a:lnTo>
                    <a:pt x="839090" y="181864"/>
                  </a:lnTo>
                  <a:cubicBezTo>
                    <a:pt x="907499" y="170002"/>
                    <a:pt x="978330" y="163772"/>
                    <a:pt x="1050878" y="163772"/>
                  </a:cubicBezTo>
                  <a:cubicBezTo>
                    <a:pt x="1123426" y="163772"/>
                    <a:pt x="1194257" y="170002"/>
                    <a:pt x="1262667" y="181864"/>
                  </a:cubicBezTo>
                  <a:lnTo>
                    <a:pt x="1357954" y="202626"/>
                  </a:lnTo>
                  <a:lnTo>
                    <a:pt x="1357954" y="0"/>
                  </a:lnTo>
                  <a:lnTo>
                    <a:pt x="1671853" y="0"/>
                  </a:lnTo>
                  <a:lnTo>
                    <a:pt x="1671853" y="339224"/>
                  </a:lnTo>
                  <a:lnTo>
                    <a:pt x="1793961" y="424599"/>
                  </a:lnTo>
                  <a:cubicBezTo>
                    <a:pt x="1984133" y="585750"/>
                    <a:pt x="2101756" y="808380"/>
                    <a:pt x="2101756" y="1054289"/>
                  </a:cubicBezTo>
                  <a:lnTo>
                    <a:pt x="2101755" y="1944806"/>
                  </a:lnTo>
                  <a:lnTo>
                    <a:pt x="0" y="1944806"/>
                  </a:lnTo>
                  <a:lnTo>
                    <a:pt x="0" y="1054289"/>
                  </a:lnTo>
                  <a:cubicBezTo>
                    <a:pt x="0" y="808380"/>
                    <a:pt x="117623" y="585750"/>
                    <a:pt x="307795" y="424599"/>
                  </a:cubicBezTo>
                  <a:lnTo>
                    <a:pt x="436730" y="3344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grpSp>
          <p:nvGrpSpPr>
            <p:cNvPr id="158" name="グループ化 157">
              <a:extLst>
                <a:ext uri="{FF2B5EF4-FFF2-40B4-BE49-F238E27FC236}">
                  <a16:creationId xmlns:a16="http://schemas.microsoft.com/office/drawing/2014/main" id="{A49B0219-BEB7-47DA-BA52-740BCB953FF6}"/>
                </a:ext>
              </a:extLst>
            </p:cNvPr>
            <p:cNvGrpSpPr/>
            <p:nvPr/>
          </p:nvGrpSpPr>
          <p:grpSpPr>
            <a:xfrm>
              <a:off x="6831809" y="3391417"/>
              <a:ext cx="400820" cy="383110"/>
              <a:chOff x="6353033" y="3251576"/>
              <a:chExt cx="1467134" cy="140230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160" name="正方形/長方形 159">
                <a:extLst>
                  <a:ext uri="{FF2B5EF4-FFF2-40B4-BE49-F238E27FC236}">
                    <a16:creationId xmlns:a16="http://schemas.microsoft.com/office/drawing/2014/main" id="{F6EDC0A3-32A9-4994-8DDA-E0F124D64CF2}"/>
                  </a:ext>
                </a:extLst>
              </p:cNvPr>
              <p:cNvSpPr/>
              <p:nvPr/>
            </p:nvSpPr>
            <p:spPr>
              <a:xfrm>
                <a:off x="6353033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1" name="正方形/長方形 160">
                <a:extLst>
                  <a:ext uri="{FF2B5EF4-FFF2-40B4-BE49-F238E27FC236}">
                    <a16:creationId xmlns:a16="http://schemas.microsoft.com/office/drawing/2014/main" id="{D5BD2780-6486-48F5-AE27-F04DC0FF7BEC}"/>
                  </a:ext>
                </a:extLst>
              </p:cNvPr>
              <p:cNvSpPr/>
              <p:nvPr/>
            </p:nvSpPr>
            <p:spPr>
              <a:xfrm>
                <a:off x="6864824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正方形/長方形 161">
                <a:extLst>
                  <a:ext uri="{FF2B5EF4-FFF2-40B4-BE49-F238E27FC236}">
                    <a16:creationId xmlns:a16="http://schemas.microsoft.com/office/drawing/2014/main" id="{EBE926AC-2477-40CA-A729-9D4F876149A5}"/>
                  </a:ext>
                </a:extLst>
              </p:cNvPr>
              <p:cNvSpPr/>
              <p:nvPr/>
            </p:nvSpPr>
            <p:spPr>
              <a:xfrm>
                <a:off x="7376615" y="3251576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正方形/長方形 162">
                <a:extLst>
                  <a:ext uri="{FF2B5EF4-FFF2-40B4-BE49-F238E27FC236}">
                    <a16:creationId xmlns:a16="http://schemas.microsoft.com/office/drawing/2014/main" id="{00291975-0007-4B6E-9BE9-D164FCD429B2}"/>
                  </a:ext>
                </a:extLst>
              </p:cNvPr>
              <p:cNvSpPr/>
              <p:nvPr/>
            </p:nvSpPr>
            <p:spPr>
              <a:xfrm>
                <a:off x="6353033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正方形/長方形 163">
                <a:extLst>
                  <a:ext uri="{FF2B5EF4-FFF2-40B4-BE49-F238E27FC236}">
                    <a16:creationId xmlns:a16="http://schemas.microsoft.com/office/drawing/2014/main" id="{1AF0E5EC-FF1F-48DA-BB48-D7B86BCF5440}"/>
                  </a:ext>
                </a:extLst>
              </p:cNvPr>
              <p:cNvSpPr/>
              <p:nvPr/>
            </p:nvSpPr>
            <p:spPr>
              <a:xfrm>
                <a:off x="6864824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正方形/長方形 164">
                <a:extLst>
                  <a:ext uri="{FF2B5EF4-FFF2-40B4-BE49-F238E27FC236}">
                    <a16:creationId xmlns:a16="http://schemas.microsoft.com/office/drawing/2014/main" id="{889BB3ED-8F65-494F-9EC9-B81ED247DB20}"/>
                  </a:ext>
                </a:extLst>
              </p:cNvPr>
              <p:cNvSpPr/>
              <p:nvPr/>
            </p:nvSpPr>
            <p:spPr>
              <a:xfrm>
                <a:off x="7376615" y="3620065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正方形/長方形 165">
                <a:extLst>
                  <a:ext uri="{FF2B5EF4-FFF2-40B4-BE49-F238E27FC236}">
                    <a16:creationId xmlns:a16="http://schemas.microsoft.com/office/drawing/2014/main" id="{D463904C-7EB2-4492-BD5A-7D709CDBC93A}"/>
                  </a:ext>
                </a:extLst>
              </p:cNvPr>
              <p:cNvSpPr/>
              <p:nvPr/>
            </p:nvSpPr>
            <p:spPr>
              <a:xfrm>
                <a:off x="6353033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正方形/長方形 166">
                <a:extLst>
                  <a:ext uri="{FF2B5EF4-FFF2-40B4-BE49-F238E27FC236}">
                    <a16:creationId xmlns:a16="http://schemas.microsoft.com/office/drawing/2014/main" id="{B9C23E82-9B2F-490F-93F1-CB4B6B0F34D6}"/>
                  </a:ext>
                </a:extLst>
              </p:cNvPr>
              <p:cNvSpPr/>
              <p:nvPr/>
            </p:nvSpPr>
            <p:spPr>
              <a:xfrm>
                <a:off x="6864824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正方形/長方形 167">
                <a:extLst>
                  <a:ext uri="{FF2B5EF4-FFF2-40B4-BE49-F238E27FC236}">
                    <a16:creationId xmlns:a16="http://schemas.microsoft.com/office/drawing/2014/main" id="{EEBA45EF-EB98-4A27-91C4-51EE00408225}"/>
                  </a:ext>
                </a:extLst>
              </p:cNvPr>
              <p:cNvSpPr/>
              <p:nvPr/>
            </p:nvSpPr>
            <p:spPr>
              <a:xfrm>
                <a:off x="7376615" y="3988554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正方形/長方形 168">
                <a:extLst>
                  <a:ext uri="{FF2B5EF4-FFF2-40B4-BE49-F238E27FC236}">
                    <a16:creationId xmlns:a16="http://schemas.microsoft.com/office/drawing/2014/main" id="{17606E39-2CD7-4A2B-8076-62F1F5829A58}"/>
                  </a:ext>
                </a:extLst>
              </p:cNvPr>
              <p:cNvSpPr/>
              <p:nvPr/>
            </p:nvSpPr>
            <p:spPr>
              <a:xfrm>
                <a:off x="6353033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＃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正方形/長方形 169">
                <a:extLst>
                  <a:ext uri="{FF2B5EF4-FFF2-40B4-BE49-F238E27FC236}">
                    <a16:creationId xmlns:a16="http://schemas.microsoft.com/office/drawing/2014/main" id="{D620DEFB-8EE0-4AE4-B9D9-A4DCC1484D2A}"/>
                  </a:ext>
                </a:extLst>
              </p:cNvPr>
              <p:cNvSpPr/>
              <p:nvPr/>
            </p:nvSpPr>
            <p:spPr>
              <a:xfrm>
                <a:off x="6864824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正方形/長方形 170">
                <a:extLst>
                  <a:ext uri="{FF2B5EF4-FFF2-40B4-BE49-F238E27FC236}">
                    <a16:creationId xmlns:a16="http://schemas.microsoft.com/office/drawing/2014/main" id="{9BC187AA-A7A5-4CFD-91CC-319ACB8DC633}"/>
                  </a:ext>
                </a:extLst>
              </p:cNvPr>
              <p:cNvSpPr/>
              <p:nvPr/>
            </p:nvSpPr>
            <p:spPr>
              <a:xfrm>
                <a:off x="7376615" y="4357043"/>
                <a:ext cx="443552" cy="29684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7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＊</a:t>
                </a:r>
                <a:endParaRPr kumimoji="1" lang="ja-JP" alt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D67A807A-84BC-4967-96B0-A47F78830A36}"/>
                </a:ext>
              </a:extLst>
            </p:cNvPr>
            <p:cNvSpPr/>
            <p:nvPr/>
          </p:nvSpPr>
          <p:spPr>
            <a:xfrm rot="4393876" flipH="1">
              <a:off x="7193762" y="3305368"/>
              <a:ext cx="987978" cy="283809"/>
            </a:xfrm>
            <a:custGeom>
              <a:avLst/>
              <a:gdLst>
                <a:gd name="connsiteX0" fmla="*/ 366380 w 2518013"/>
                <a:gd name="connsiteY0" fmla="*/ 0 h 723332"/>
                <a:gd name="connsiteX1" fmla="*/ 2151634 w 2518013"/>
                <a:gd name="connsiteY1" fmla="*/ 0 h 723332"/>
                <a:gd name="connsiteX2" fmla="*/ 2518013 w 2518013"/>
                <a:gd name="connsiteY2" fmla="*/ 552548 h 723332"/>
                <a:gd name="connsiteX3" fmla="*/ 2518013 w 2518013"/>
                <a:gd name="connsiteY3" fmla="*/ 723332 h 723332"/>
                <a:gd name="connsiteX4" fmla="*/ 1968690 w 2518013"/>
                <a:gd name="connsiteY4" fmla="*/ 723332 h 723332"/>
                <a:gd name="connsiteX5" fmla="*/ 1968690 w 2518013"/>
                <a:gd name="connsiteY5" fmla="*/ 597962 h 723332"/>
                <a:gd name="connsiteX6" fmla="*/ 1752867 w 2518013"/>
                <a:gd name="connsiteY6" fmla="*/ 382139 h 723332"/>
                <a:gd name="connsiteX7" fmla="*/ 765146 w 2518013"/>
                <a:gd name="connsiteY7" fmla="*/ 382139 h 723332"/>
                <a:gd name="connsiteX8" fmla="*/ 549323 w 2518013"/>
                <a:gd name="connsiteY8" fmla="*/ 597962 h 723332"/>
                <a:gd name="connsiteX9" fmla="*/ 549323 w 2518013"/>
                <a:gd name="connsiteY9" fmla="*/ 723332 h 723332"/>
                <a:gd name="connsiteX10" fmla="*/ 0 w 2518013"/>
                <a:gd name="connsiteY10" fmla="*/ 723332 h 723332"/>
                <a:gd name="connsiteX11" fmla="*/ 0 w 2518013"/>
                <a:gd name="connsiteY11" fmla="*/ 552548 h 723332"/>
                <a:gd name="connsiteX12" fmla="*/ 366380 w 2518013"/>
                <a:gd name="connsiteY12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8013" h="723332">
                  <a:moveTo>
                    <a:pt x="366380" y="0"/>
                  </a:moveTo>
                  <a:lnTo>
                    <a:pt x="2151634" y="0"/>
                  </a:lnTo>
                  <a:cubicBezTo>
                    <a:pt x="2353979" y="0"/>
                    <a:pt x="2518013" y="247385"/>
                    <a:pt x="2518013" y="552548"/>
                  </a:cubicBezTo>
                  <a:lnTo>
                    <a:pt x="2518013" y="723332"/>
                  </a:lnTo>
                  <a:lnTo>
                    <a:pt x="1968690" y="723332"/>
                  </a:lnTo>
                  <a:lnTo>
                    <a:pt x="1968690" y="597962"/>
                  </a:lnTo>
                  <a:cubicBezTo>
                    <a:pt x="1968690" y="478766"/>
                    <a:pt x="1872063" y="382139"/>
                    <a:pt x="1752867" y="382139"/>
                  </a:cubicBezTo>
                  <a:lnTo>
                    <a:pt x="765146" y="382139"/>
                  </a:lnTo>
                  <a:cubicBezTo>
                    <a:pt x="645950" y="382139"/>
                    <a:pt x="549323" y="478766"/>
                    <a:pt x="549323" y="597962"/>
                  </a:cubicBezTo>
                  <a:lnTo>
                    <a:pt x="549323" y="723332"/>
                  </a:lnTo>
                  <a:lnTo>
                    <a:pt x="0" y="723332"/>
                  </a:lnTo>
                  <a:lnTo>
                    <a:pt x="0" y="552548"/>
                  </a:lnTo>
                  <a:cubicBezTo>
                    <a:pt x="0" y="247385"/>
                    <a:pt x="164034" y="0"/>
                    <a:pt x="36638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0D10666F-DC36-4890-9694-48742FD497B8}"/>
              </a:ext>
            </a:extLst>
          </p:cNvPr>
          <p:cNvSpPr txBox="1"/>
          <p:nvPr/>
        </p:nvSpPr>
        <p:spPr>
          <a:xfrm>
            <a:off x="3114301" y="4371327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相手が分かる言葉で話す</a:t>
            </a:r>
            <a:endParaRPr kumimoji="1" lang="en-US" altLang="ja-JP" sz="200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3" name="矢印: 下 172">
            <a:extLst>
              <a:ext uri="{FF2B5EF4-FFF2-40B4-BE49-F238E27FC236}">
                <a16:creationId xmlns:a16="http://schemas.microsoft.com/office/drawing/2014/main" id="{BF3981CD-1C8F-4BD1-833F-298F59D778C2}"/>
              </a:ext>
            </a:extLst>
          </p:cNvPr>
          <p:cNvSpPr/>
          <p:nvPr/>
        </p:nvSpPr>
        <p:spPr>
          <a:xfrm>
            <a:off x="4329683" y="1717976"/>
            <a:ext cx="484632" cy="30788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矢印: 下 173">
            <a:extLst>
              <a:ext uri="{FF2B5EF4-FFF2-40B4-BE49-F238E27FC236}">
                <a16:creationId xmlns:a16="http://schemas.microsoft.com/office/drawing/2014/main" id="{26B7942D-8908-4BC6-9398-10B224E47974}"/>
              </a:ext>
            </a:extLst>
          </p:cNvPr>
          <p:cNvSpPr/>
          <p:nvPr/>
        </p:nvSpPr>
        <p:spPr>
          <a:xfrm>
            <a:off x="4329683" y="2857452"/>
            <a:ext cx="484632" cy="30788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矢印: 下 174">
            <a:extLst>
              <a:ext uri="{FF2B5EF4-FFF2-40B4-BE49-F238E27FC236}">
                <a16:creationId xmlns:a16="http://schemas.microsoft.com/office/drawing/2014/main" id="{EBD1EFBC-CD8B-41E6-AF0A-EAB0617CD3B6}"/>
              </a:ext>
            </a:extLst>
          </p:cNvPr>
          <p:cNvSpPr/>
          <p:nvPr/>
        </p:nvSpPr>
        <p:spPr>
          <a:xfrm>
            <a:off x="4329683" y="3980280"/>
            <a:ext cx="484632" cy="30788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吹き出し: 角を丸めた四角形 175">
            <a:extLst>
              <a:ext uri="{FF2B5EF4-FFF2-40B4-BE49-F238E27FC236}">
                <a16:creationId xmlns:a16="http://schemas.microsoft.com/office/drawing/2014/main" id="{0616C38A-A338-4A4E-A205-B714392E9487}"/>
              </a:ext>
            </a:extLst>
          </p:cNvPr>
          <p:cNvSpPr/>
          <p:nvPr/>
        </p:nvSpPr>
        <p:spPr>
          <a:xfrm>
            <a:off x="159376" y="3075866"/>
            <a:ext cx="914400" cy="451460"/>
          </a:xfrm>
          <a:prstGeom prst="wedgeRoundRectCallout">
            <a:avLst>
              <a:gd name="adj1" fmla="val -8893"/>
              <a:gd name="adj2" fmla="val 74176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もしもし</a:t>
            </a:r>
          </a:p>
        </p:txBody>
      </p:sp>
      <p:sp>
        <p:nvSpPr>
          <p:cNvPr id="177" name="吹き出し: 角を丸めた四角形 176">
            <a:extLst>
              <a:ext uri="{FF2B5EF4-FFF2-40B4-BE49-F238E27FC236}">
                <a16:creationId xmlns:a16="http://schemas.microsoft.com/office/drawing/2014/main" id="{E221AD66-525C-4D17-8431-9AB8E3267A75}"/>
              </a:ext>
            </a:extLst>
          </p:cNvPr>
          <p:cNvSpPr/>
          <p:nvPr/>
        </p:nvSpPr>
        <p:spPr>
          <a:xfrm flipH="1">
            <a:off x="8074716" y="3075866"/>
            <a:ext cx="914400" cy="451460"/>
          </a:xfrm>
          <a:prstGeom prst="wedgeRoundRectCallout">
            <a:avLst>
              <a:gd name="adj1" fmla="val -8893"/>
              <a:gd name="adj2" fmla="val 74176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はいはい</a:t>
            </a:r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4C2A8D92-3E56-4849-9E42-2A2759D454B7}"/>
              </a:ext>
            </a:extLst>
          </p:cNvPr>
          <p:cNvSpPr txBox="1"/>
          <p:nvPr/>
        </p:nvSpPr>
        <p:spPr>
          <a:xfrm>
            <a:off x="3563141" y="736975"/>
            <a:ext cx="2037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電話プロトコル</a:t>
            </a:r>
          </a:p>
        </p:txBody>
      </p:sp>
      <p:grpSp>
        <p:nvGrpSpPr>
          <p:cNvPr id="179" name="グループ化 マウス">
            <a:extLst>
              <a:ext uri="{FF2B5EF4-FFF2-40B4-BE49-F238E27FC236}">
                <a16:creationId xmlns:a16="http://schemas.microsoft.com/office/drawing/2014/main" id="{245F8C89-B590-4861-91F8-3C61BADAEDD7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0" name="フローチャート: 論理積ゲート 179">
              <a:extLst>
                <a:ext uri="{FF2B5EF4-FFF2-40B4-BE49-F238E27FC236}">
                  <a16:creationId xmlns:a16="http://schemas.microsoft.com/office/drawing/2014/main" id="{8D4DEB0F-0720-4AE2-A84F-FC8E12AEF5DC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四角形: 上の 2 つの角を丸める 180">
              <a:extLst>
                <a:ext uri="{FF2B5EF4-FFF2-40B4-BE49-F238E27FC236}">
                  <a16:creationId xmlns:a16="http://schemas.microsoft.com/office/drawing/2014/main" id="{8818A6E3-E731-4766-A737-8F4F943B6406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C87B7FED-2753-49CF-A584-07E8A4D9B519}"/>
                </a:ext>
              </a:extLst>
            </p:cNvPr>
            <p:cNvCxnSpPr>
              <a:cxnSpLocks/>
              <a:stCxn id="181" idx="3"/>
              <a:endCxn id="181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870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EDB5E-9745-45A1-904A-FC697EE12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トランシーバーの場合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08B8C7-6802-4852-B9CF-FC6755C5A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もし、トランシーバーで連絡するなら、周波数を合わせたり、一方が話している間はもう一方は黙って</a:t>
            </a:r>
            <a:r>
              <a:rPr lang="ja-JP" altLang="en-US"/>
              <a:t>聞き</a:t>
            </a:r>
            <a:r>
              <a:rPr lang="ja-JP" altLang="ja-JP"/>
              <a:t>、</a:t>
            </a:r>
            <a:endParaRPr lang="en-US" altLang="ja-JP"/>
          </a:p>
          <a:p>
            <a:r>
              <a:rPr lang="ja-JP" altLang="ja-JP"/>
              <a:t>話し終わったら「どうぞ」と言うなどの</a:t>
            </a:r>
            <a:r>
              <a:rPr lang="ja-JP" altLang="en-US"/>
              <a:t>決まり事</a:t>
            </a:r>
            <a:r>
              <a:rPr lang="ja-JP" altLang="ja-JP"/>
              <a:t>があります。</a:t>
            </a:r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61E3DF1-14A6-4ACC-8997-B5739432293D}"/>
              </a:ext>
            </a:extLst>
          </p:cNvPr>
          <p:cNvGrpSpPr/>
          <p:nvPr/>
        </p:nvGrpSpPr>
        <p:grpSpPr>
          <a:xfrm>
            <a:off x="2243077" y="1149452"/>
            <a:ext cx="1248770" cy="3098042"/>
            <a:chOff x="4913194" y="2463421"/>
            <a:chExt cx="1248770" cy="309804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2A2B46C1-E389-402F-9530-D37C237C7403}"/>
                </a:ext>
              </a:extLst>
            </p:cNvPr>
            <p:cNvSpPr/>
            <p:nvPr/>
          </p:nvSpPr>
          <p:spPr>
            <a:xfrm>
              <a:off x="5015553" y="2463421"/>
              <a:ext cx="88709" cy="109864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F1B647BE-AEB6-46B4-9EC3-233C5BF86E1A}"/>
                </a:ext>
              </a:extLst>
            </p:cNvPr>
            <p:cNvSpPr/>
            <p:nvPr/>
          </p:nvSpPr>
          <p:spPr>
            <a:xfrm>
              <a:off x="5156392" y="2934269"/>
              <a:ext cx="77526" cy="627797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7C9582AE-43A6-41B7-BA72-FE91A12F230A}"/>
                </a:ext>
              </a:extLst>
            </p:cNvPr>
            <p:cNvSpPr/>
            <p:nvPr/>
          </p:nvSpPr>
          <p:spPr>
            <a:xfrm>
              <a:off x="4913194" y="3446060"/>
              <a:ext cx="1248770" cy="2115403"/>
            </a:xfrm>
            <a:prstGeom prst="roundRect">
              <a:avLst>
                <a:gd name="adj" fmla="val 1011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4827BC14-B487-43A3-8785-19B614B9EBA7}"/>
                </a:ext>
              </a:extLst>
            </p:cNvPr>
            <p:cNvSpPr/>
            <p:nvPr/>
          </p:nvSpPr>
          <p:spPr>
            <a:xfrm>
              <a:off x="5080378" y="3725839"/>
              <a:ext cx="914400" cy="3070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A57D6C05-FBC0-4CB2-A0A1-63BC0A4AE594}"/>
                </a:ext>
              </a:extLst>
            </p:cNvPr>
            <p:cNvSpPr/>
            <p:nvPr/>
          </p:nvSpPr>
          <p:spPr>
            <a:xfrm>
              <a:off x="5080378" y="4565178"/>
              <a:ext cx="914400" cy="914400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>
                  <a:lumMod val="95000"/>
                </a:schemeClr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5FC995B9-D639-4713-BB8F-60F1D1012D6E}"/>
                </a:ext>
              </a:extLst>
            </p:cNvPr>
            <p:cNvSpPr/>
            <p:nvPr/>
          </p:nvSpPr>
          <p:spPr>
            <a:xfrm>
              <a:off x="5080378" y="4111387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FB083213-C0F3-49D6-B0DA-B35E2FC2021C}"/>
                </a:ext>
              </a:extLst>
            </p:cNvPr>
            <p:cNvSpPr/>
            <p:nvPr/>
          </p:nvSpPr>
          <p:spPr>
            <a:xfrm>
              <a:off x="5708175" y="4111387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865AE9FF-3D9D-44B8-8FC9-48AC3A989FA1}"/>
                </a:ext>
              </a:extLst>
            </p:cNvPr>
            <p:cNvSpPr/>
            <p:nvPr/>
          </p:nvSpPr>
          <p:spPr>
            <a:xfrm>
              <a:off x="5390862" y="4111387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8E046457-D33B-4F64-9DC2-236CDAFE4DDB}"/>
                </a:ext>
              </a:extLst>
            </p:cNvPr>
            <p:cNvSpPr/>
            <p:nvPr/>
          </p:nvSpPr>
          <p:spPr>
            <a:xfrm>
              <a:off x="5080378" y="4305869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DE97B75E-C5B5-43EA-9D69-0597909AFCFD}"/>
                </a:ext>
              </a:extLst>
            </p:cNvPr>
            <p:cNvSpPr/>
            <p:nvPr/>
          </p:nvSpPr>
          <p:spPr>
            <a:xfrm>
              <a:off x="5708175" y="4305869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4C324B82-80EA-4936-8670-CA43F7FFEC4D}"/>
                </a:ext>
              </a:extLst>
            </p:cNvPr>
            <p:cNvSpPr/>
            <p:nvPr/>
          </p:nvSpPr>
          <p:spPr>
            <a:xfrm>
              <a:off x="5390862" y="4305869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1409381A-CAE5-47ED-B9C5-1BCF4999FFE9}"/>
                </a:ext>
              </a:extLst>
            </p:cNvPr>
            <p:cNvSpPr/>
            <p:nvPr/>
          </p:nvSpPr>
          <p:spPr>
            <a:xfrm flipH="1">
              <a:off x="5884084" y="3544249"/>
              <a:ext cx="110694" cy="11069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CB71DFC-0C1C-40C4-912F-D0B888727A41}"/>
              </a:ext>
            </a:extLst>
          </p:cNvPr>
          <p:cNvGrpSpPr/>
          <p:nvPr/>
        </p:nvGrpSpPr>
        <p:grpSpPr>
          <a:xfrm>
            <a:off x="336377" y="3746518"/>
            <a:ext cx="633528" cy="1173603"/>
            <a:chOff x="1735024" y="837172"/>
            <a:chExt cx="850918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8" name="四角形: 上の 2 つの角を丸める 17">
              <a:extLst>
                <a:ext uri="{FF2B5EF4-FFF2-40B4-BE49-F238E27FC236}">
                  <a16:creationId xmlns:a16="http://schemas.microsoft.com/office/drawing/2014/main" id="{6AA1AC9A-1E1C-4CBE-B05D-0EE8E57EA66A}"/>
                </a:ext>
              </a:extLst>
            </p:cNvPr>
            <p:cNvSpPr/>
            <p:nvPr/>
          </p:nvSpPr>
          <p:spPr>
            <a:xfrm>
              <a:off x="1735024" y="1533207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5DF1C8CE-CF68-44A2-A4F6-67A123DE810B}"/>
                </a:ext>
              </a:extLst>
            </p:cNvPr>
            <p:cNvSpPr/>
            <p:nvPr/>
          </p:nvSpPr>
          <p:spPr>
            <a:xfrm>
              <a:off x="1735024" y="837172"/>
              <a:ext cx="825690" cy="8256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C5C1F619-DD75-41E6-9903-3244025AC4A6}"/>
                </a:ext>
              </a:extLst>
            </p:cNvPr>
            <p:cNvGrpSpPr/>
            <p:nvPr/>
          </p:nvGrpSpPr>
          <p:grpSpPr>
            <a:xfrm>
              <a:off x="2012426" y="1113972"/>
              <a:ext cx="573516" cy="163179"/>
              <a:chOff x="2249503" y="3040472"/>
              <a:chExt cx="573516" cy="16317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1" name="四角形: 上の 2 つの角を丸める 20">
                <a:extLst>
                  <a:ext uri="{FF2B5EF4-FFF2-40B4-BE49-F238E27FC236}">
                    <a16:creationId xmlns:a16="http://schemas.microsoft.com/office/drawing/2014/main" id="{83285596-8CB6-467E-B84D-76F9AF7E78E5}"/>
                  </a:ext>
                </a:extLst>
              </p:cNvPr>
              <p:cNvSpPr/>
              <p:nvPr/>
            </p:nvSpPr>
            <p:spPr>
              <a:xfrm flipV="1">
                <a:off x="2249503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四角形: 上の 2 つの角を丸める 21">
                <a:extLst>
                  <a:ext uri="{FF2B5EF4-FFF2-40B4-BE49-F238E27FC236}">
                    <a16:creationId xmlns:a16="http://schemas.microsoft.com/office/drawing/2014/main" id="{3B168C8D-6F9F-4339-ACA3-B20487EF8579}"/>
                  </a:ext>
                </a:extLst>
              </p:cNvPr>
              <p:cNvSpPr/>
              <p:nvPr/>
            </p:nvSpPr>
            <p:spPr>
              <a:xfrm flipV="1">
                <a:off x="2597830" y="3040472"/>
                <a:ext cx="225189" cy="163179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6B45AB91-55AC-4938-BF27-1594241583AF}"/>
                  </a:ext>
                </a:extLst>
              </p:cNvPr>
              <p:cNvCxnSpPr>
                <a:stCxn id="21" idx="0"/>
                <a:endCxn id="22" idx="2"/>
              </p:cNvCxnSpPr>
              <p:nvPr/>
            </p:nvCxnSpPr>
            <p:spPr>
              <a:xfrm>
                <a:off x="2474692" y="3122061"/>
                <a:ext cx="12313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A01EA56-CC1D-4C7F-9E14-2DED96E67E29}"/>
              </a:ext>
            </a:extLst>
          </p:cNvPr>
          <p:cNvGrpSpPr/>
          <p:nvPr/>
        </p:nvGrpSpPr>
        <p:grpSpPr>
          <a:xfrm>
            <a:off x="8181836" y="3746398"/>
            <a:ext cx="662306" cy="1173723"/>
            <a:chOff x="1813652" y="3954538"/>
            <a:chExt cx="889481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5" name="四角形: 上の 2 つの角を丸める 24">
              <a:extLst>
                <a:ext uri="{FF2B5EF4-FFF2-40B4-BE49-F238E27FC236}">
                  <a16:creationId xmlns:a16="http://schemas.microsoft.com/office/drawing/2014/main" id="{4EE8BD5C-BDBF-4CDF-AB2B-A2602492C9E4}"/>
                </a:ext>
              </a:extLst>
            </p:cNvPr>
            <p:cNvSpPr/>
            <p:nvPr/>
          </p:nvSpPr>
          <p:spPr>
            <a:xfrm>
              <a:off x="1877443" y="4650573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D49F46F3-BF0B-48BB-A1E8-90ABD129B98F}"/>
                </a:ext>
              </a:extLst>
            </p:cNvPr>
            <p:cNvSpPr/>
            <p:nvPr/>
          </p:nvSpPr>
          <p:spPr>
            <a:xfrm>
              <a:off x="1877443" y="3954538"/>
              <a:ext cx="825690" cy="8256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078D14AD-A8AB-45EC-B66B-6ADA7E039C64}"/>
                </a:ext>
              </a:extLst>
            </p:cNvPr>
            <p:cNvGrpSpPr/>
            <p:nvPr/>
          </p:nvGrpSpPr>
          <p:grpSpPr>
            <a:xfrm>
              <a:off x="1813652" y="4224514"/>
              <a:ext cx="573516" cy="163179"/>
              <a:chOff x="1813652" y="4224514"/>
              <a:chExt cx="573516" cy="163179"/>
            </a:xfrm>
          </p:grpSpPr>
          <p:sp>
            <p:nvSpPr>
              <p:cNvPr id="28" name="楕円 27">
                <a:extLst>
                  <a:ext uri="{FF2B5EF4-FFF2-40B4-BE49-F238E27FC236}">
                    <a16:creationId xmlns:a16="http://schemas.microsoft.com/office/drawing/2014/main" id="{E50BA246-8C33-4E73-AA2B-C86D86110987}"/>
                  </a:ext>
                </a:extLst>
              </p:cNvPr>
              <p:cNvSpPr/>
              <p:nvPr/>
            </p:nvSpPr>
            <p:spPr>
              <a:xfrm flipV="1">
                <a:off x="1813652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15E59946-279C-42BD-BCB1-B05E40813C8E}"/>
                  </a:ext>
                </a:extLst>
              </p:cNvPr>
              <p:cNvSpPr/>
              <p:nvPr/>
            </p:nvSpPr>
            <p:spPr>
              <a:xfrm flipV="1">
                <a:off x="2161979" y="4224514"/>
                <a:ext cx="225189" cy="16317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02B142-08CB-4859-992D-9D9CA96C2175}"/>
                  </a:ext>
                </a:extLst>
              </p:cNvPr>
              <p:cNvCxnSpPr/>
              <p:nvPr/>
            </p:nvCxnSpPr>
            <p:spPr>
              <a:xfrm>
                <a:off x="2038841" y="4306103"/>
                <a:ext cx="123138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D0F110AF-9874-4DBD-B734-3FCC6815DC37}"/>
              </a:ext>
            </a:extLst>
          </p:cNvPr>
          <p:cNvGrpSpPr/>
          <p:nvPr/>
        </p:nvGrpSpPr>
        <p:grpSpPr>
          <a:xfrm>
            <a:off x="5591927" y="1149452"/>
            <a:ext cx="1248770" cy="3098042"/>
            <a:chOff x="4913194" y="2463421"/>
            <a:chExt cx="1248770" cy="309804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95E21D7F-64D9-48B2-97E4-1B66F35A2F3C}"/>
                </a:ext>
              </a:extLst>
            </p:cNvPr>
            <p:cNvSpPr/>
            <p:nvPr/>
          </p:nvSpPr>
          <p:spPr>
            <a:xfrm>
              <a:off x="5015553" y="2463421"/>
              <a:ext cx="88709" cy="109864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四角形: 角を丸くする 32">
              <a:extLst>
                <a:ext uri="{FF2B5EF4-FFF2-40B4-BE49-F238E27FC236}">
                  <a16:creationId xmlns:a16="http://schemas.microsoft.com/office/drawing/2014/main" id="{3E4DD62A-9FF6-46B4-B950-812C1FC8AD53}"/>
                </a:ext>
              </a:extLst>
            </p:cNvPr>
            <p:cNvSpPr/>
            <p:nvPr/>
          </p:nvSpPr>
          <p:spPr>
            <a:xfrm>
              <a:off x="5156392" y="2934269"/>
              <a:ext cx="77526" cy="627797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EAA964BD-793E-46CF-A934-177931E69F6B}"/>
                </a:ext>
              </a:extLst>
            </p:cNvPr>
            <p:cNvSpPr/>
            <p:nvPr/>
          </p:nvSpPr>
          <p:spPr>
            <a:xfrm>
              <a:off x="4913194" y="3446060"/>
              <a:ext cx="1248770" cy="2115403"/>
            </a:xfrm>
            <a:prstGeom prst="roundRect">
              <a:avLst>
                <a:gd name="adj" fmla="val 1011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9325A3F2-0C49-4BB5-9236-4AA29CDD29AC}"/>
                </a:ext>
              </a:extLst>
            </p:cNvPr>
            <p:cNvSpPr/>
            <p:nvPr/>
          </p:nvSpPr>
          <p:spPr>
            <a:xfrm>
              <a:off x="5080378" y="3725839"/>
              <a:ext cx="914400" cy="3070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ADB38A21-4562-4A4D-9354-14380575A554}"/>
                </a:ext>
              </a:extLst>
            </p:cNvPr>
            <p:cNvSpPr/>
            <p:nvPr/>
          </p:nvSpPr>
          <p:spPr>
            <a:xfrm>
              <a:off x="5080378" y="4565178"/>
              <a:ext cx="914400" cy="914400"/>
            </a:xfrm>
            <a:prstGeom prst="ellipse">
              <a:avLst/>
            </a:prstGeom>
            <a:pattFill prst="openDmnd">
              <a:fgClr>
                <a:schemeClr val="tx1"/>
              </a:fgClr>
              <a:bgClr>
                <a:schemeClr val="bg1">
                  <a:lumMod val="95000"/>
                </a:schemeClr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四角形: 角を丸くする 36">
              <a:extLst>
                <a:ext uri="{FF2B5EF4-FFF2-40B4-BE49-F238E27FC236}">
                  <a16:creationId xmlns:a16="http://schemas.microsoft.com/office/drawing/2014/main" id="{2097D579-2E6E-45B2-A304-160D6CEFC845}"/>
                </a:ext>
              </a:extLst>
            </p:cNvPr>
            <p:cNvSpPr/>
            <p:nvPr/>
          </p:nvSpPr>
          <p:spPr>
            <a:xfrm>
              <a:off x="5080378" y="4111387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CA96A22B-A41E-462E-8403-F471E729238E}"/>
                </a:ext>
              </a:extLst>
            </p:cNvPr>
            <p:cNvSpPr/>
            <p:nvPr/>
          </p:nvSpPr>
          <p:spPr>
            <a:xfrm>
              <a:off x="5708175" y="4111387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四角形: 角を丸くする 38">
              <a:extLst>
                <a:ext uri="{FF2B5EF4-FFF2-40B4-BE49-F238E27FC236}">
                  <a16:creationId xmlns:a16="http://schemas.microsoft.com/office/drawing/2014/main" id="{6F665F7D-19E8-42A7-81BF-E11143DB035F}"/>
                </a:ext>
              </a:extLst>
            </p:cNvPr>
            <p:cNvSpPr/>
            <p:nvPr/>
          </p:nvSpPr>
          <p:spPr>
            <a:xfrm>
              <a:off x="5390862" y="4111387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四角形: 角を丸くする 39">
              <a:extLst>
                <a:ext uri="{FF2B5EF4-FFF2-40B4-BE49-F238E27FC236}">
                  <a16:creationId xmlns:a16="http://schemas.microsoft.com/office/drawing/2014/main" id="{83D50F8D-A717-49D5-9F69-4B5EB1B9A2CC}"/>
                </a:ext>
              </a:extLst>
            </p:cNvPr>
            <p:cNvSpPr/>
            <p:nvPr/>
          </p:nvSpPr>
          <p:spPr>
            <a:xfrm>
              <a:off x="5080378" y="4305869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AD7237C4-2BC4-4AF3-8A60-D48D0EC8DD9C}"/>
                </a:ext>
              </a:extLst>
            </p:cNvPr>
            <p:cNvSpPr/>
            <p:nvPr/>
          </p:nvSpPr>
          <p:spPr>
            <a:xfrm>
              <a:off x="5708175" y="4305869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C8521511-0459-4B98-B008-560D0833D97F}"/>
                </a:ext>
              </a:extLst>
            </p:cNvPr>
            <p:cNvSpPr/>
            <p:nvPr/>
          </p:nvSpPr>
          <p:spPr>
            <a:xfrm>
              <a:off x="5390862" y="4305869"/>
              <a:ext cx="286603" cy="170597"/>
            </a:xfrm>
            <a:prstGeom prst="roundRect">
              <a:avLst>
                <a:gd name="adj" fmla="val 26191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3CB5EEE5-65BE-4B7A-8CB9-EBC7EEDAD5BF}"/>
                </a:ext>
              </a:extLst>
            </p:cNvPr>
            <p:cNvSpPr/>
            <p:nvPr/>
          </p:nvSpPr>
          <p:spPr>
            <a:xfrm flipH="1">
              <a:off x="5884084" y="3544249"/>
              <a:ext cx="110694" cy="11069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5D92F830-BD80-4EDA-812F-BD0879600D75}"/>
              </a:ext>
            </a:extLst>
          </p:cNvPr>
          <p:cNvGrpSpPr/>
          <p:nvPr/>
        </p:nvGrpSpPr>
        <p:grpSpPr>
          <a:xfrm rot="919776">
            <a:off x="4343114" y="868952"/>
            <a:ext cx="251852" cy="4090649"/>
            <a:chOff x="4892722" y="1207827"/>
            <a:chExt cx="300251" cy="2758529"/>
          </a:xfrm>
        </p:grpSpPr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C5B356B0-70E7-46CA-AEB0-E5456F2950E2}"/>
                </a:ext>
              </a:extLst>
            </p:cNvPr>
            <p:cNvCxnSpPr/>
            <p:nvPr/>
          </p:nvCxnSpPr>
          <p:spPr>
            <a:xfrm>
              <a:off x="4892722" y="120782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4E619769-F1F4-4D0C-AC73-05C14771B87C}"/>
                </a:ext>
              </a:extLst>
            </p:cNvPr>
            <p:cNvCxnSpPr/>
            <p:nvPr/>
          </p:nvCxnSpPr>
          <p:spPr>
            <a:xfrm>
              <a:off x="5192973" y="2403687"/>
              <a:ext cx="0" cy="1562669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397E8585-4BD2-4F59-9349-35208CD5CA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2722" y="2403687"/>
              <a:ext cx="300251" cy="366810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吹き出し: 角を丸めた四角形 47">
            <a:extLst>
              <a:ext uri="{FF2B5EF4-FFF2-40B4-BE49-F238E27FC236}">
                <a16:creationId xmlns:a16="http://schemas.microsoft.com/office/drawing/2014/main" id="{96CE82CE-467E-4CDF-AC92-4FBF665C2C16}"/>
              </a:ext>
            </a:extLst>
          </p:cNvPr>
          <p:cNvSpPr/>
          <p:nvPr/>
        </p:nvSpPr>
        <p:spPr>
          <a:xfrm>
            <a:off x="82293" y="2750148"/>
            <a:ext cx="1882985" cy="697768"/>
          </a:xfrm>
          <a:prstGeom prst="wedgeRoundRectCallout">
            <a:avLst>
              <a:gd name="adj1" fmla="val -20038"/>
              <a:gd name="adj2" fmla="val 75866"/>
              <a:gd name="adj3" fmla="val 16667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本日は晴天なり</a:t>
            </a:r>
            <a:endParaRPr kumimoji="1" lang="en-US" altLang="ja-JP" sz="1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どうぞ</a:t>
            </a:r>
            <a:r>
              <a:rPr kumimoji="1" lang="en-US" altLang="ja-JP" sz="1600" b="1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160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吹き出し: 角を丸めた四角形 48">
            <a:extLst>
              <a:ext uri="{FF2B5EF4-FFF2-40B4-BE49-F238E27FC236}">
                <a16:creationId xmlns:a16="http://schemas.microsoft.com/office/drawing/2014/main" id="{D5AF0693-7036-497F-9401-4ED75621484F}"/>
              </a:ext>
            </a:extLst>
          </p:cNvPr>
          <p:cNvSpPr/>
          <p:nvPr/>
        </p:nvSpPr>
        <p:spPr>
          <a:xfrm flipH="1">
            <a:off x="7124538" y="2750148"/>
            <a:ext cx="1882985" cy="697768"/>
          </a:xfrm>
          <a:prstGeom prst="wedgeRoundRectCallout">
            <a:avLst>
              <a:gd name="adj1" fmla="val -20038"/>
              <a:gd name="adj2" fmla="val 75866"/>
              <a:gd name="adj3" fmla="val 16667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こちらも晴天なり</a:t>
            </a:r>
          </a:p>
        </p:txBody>
      </p:sp>
      <p:grpSp>
        <p:nvGrpSpPr>
          <p:cNvPr id="50" name="グループ化 マウス">
            <a:extLst>
              <a:ext uri="{FF2B5EF4-FFF2-40B4-BE49-F238E27FC236}">
                <a16:creationId xmlns:a16="http://schemas.microsoft.com/office/drawing/2014/main" id="{05A05998-19FB-4342-9CC2-E46940AE560F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1" name="フローチャート: 論理積ゲート 50">
              <a:extLst>
                <a:ext uri="{FF2B5EF4-FFF2-40B4-BE49-F238E27FC236}">
                  <a16:creationId xmlns:a16="http://schemas.microsoft.com/office/drawing/2014/main" id="{DC292BBD-7BE6-499E-9DB6-963736B90AC5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四角形: 上の 2 つの角を丸める 51">
              <a:extLst>
                <a:ext uri="{FF2B5EF4-FFF2-40B4-BE49-F238E27FC236}">
                  <a16:creationId xmlns:a16="http://schemas.microsoft.com/office/drawing/2014/main" id="{897DF0A3-572B-41D4-B7A2-E028DA00B322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063F0EB8-3E84-4CA0-9914-B0B3CDD0E4E9}"/>
                </a:ext>
              </a:extLst>
            </p:cNvPr>
            <p:cNvCxnSpPr>
              <a:cxnSpLocks/>
              <a:stCxn id="52" idx="3"/>
              <a:endCxn id="52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04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8" grpId="0" animBg="1"/>
      <p:bldP spid="48" grpId="1" animBg="1"/>
      <p:bldP spid="4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1629</TotalTime>
  <Words>1048</Words>
  <Application>Microsoft Office PowerPoint</Application>
  <PresentationFormat>画面に合わせる (4:3)</PresentationFormat>
  <Paragraphs>456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HGP創英角ｺﾞｼｯｸUB</vt:lpstr>
      <vt:lpstr>Meiryo UI</vt:lpstr>
      <vt:lpstr>ＭＳ Ｐゴシック</vt:lpstr>
      <vt:lpstr>Arial</vt:lpstr>
      <vt:lpstr>Calibri</vt:lpstr>
      <vt:lpstr>Office テーマ</vt:lpstr>
      <vt:lpstr>プロトコルって何？という話</vt:lpstr>
      <vt:lpstr>プロトコルとは</vt:lpstr>
      <vt:lpstr>プロトコルとは</vt:lpstr>
      <vt:lpstr>電話での連絡手順</vt:lpstr>
      <vt:lpstr>電話での連絡手順</vt:lpstr>
      <vt:lpstr>電話での連絡手順</vt:lpstr>
      <vt:lpstr>電話での連絡手順</vt:lpstr>
      <vt:lpstr>電話での連絡手順</vt:lpstr>
      <vt:lpstr>トランシーバーの場合</vt:lpstr>
      <vt:lpstr>まとめ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風間達矢</dc:creator>
  <cp:lastModifiedBy>達矢 風間</cp:lastModifiedBy>
  <cp:revision>131</cp:revision>
  <dcterms:created xsi:type="dcterms:W3CDTF">2017-07-26T23:20:02Z</dcterms:created>
  <dcterms:modified xsi:type="dcterms:W3CDTF">2018-12-26T05:39:17Z</dcterms:modified>
</cp:coreProperties>
</file>